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68"/>
  </p:notesMasterIdLst>
  <p:sldIdLst>
    <p:sldId id="360" r:id="rId3"/>
    <p:sldId id="568" r:id="rId4"/>
    <p:sldId id="355" r:id="rId5"/>
    <p:sldId id="371" r:id="rId6"/>
    <p:sldId id="376" r:id="rId7"/>
    <p:sldId id="576" r:id="rId8"/>
    <p:sldId id="380" r:id="rId9"/>
    <p:sldId id="414" r:id="rId10"/>
    <p:sldId id="572" r:id="rId11"/>
    <p:sldId id="573" r:id="rId12"/>
    <p:sldId id="256" r:id="rId13"/>
    <p:sldId id="265" r:id="rId14"/>
    <p:sldId id="378" r:id="rId15"/>
    <p:sldId id="421" r:id="rId16"/>
    <p:sldId id="423" r:id="rId17"/>
    <p:sldId id="266" r:id="rId18"/>
    <p:sldId id="362" r:id="rId19"/>
    <p:sldId id="340" r:id="rId20"/>
    <p:sldId id="386" r:id="rId21"/>
    <p:sldId id="281" r:id="rId22"/>
    <p:sldId id="285" r:id="rId23"/>
    <p:sldId id="426" r:id="rId24"/>
    <p:sldId id="295" r:id="rId25"/>
    <p:sldId id="384" r:id="rId26"/>
    <p:sldId id="297" r:id="rId27"/>
    <p:sldId id="387" r:id="rId28"/>
    <p:sldId id="392" r:id="rId29"/>
    <p:sldId id="418" r:id="rId30"/>
    <p:sldId id="366" r:id="rId31"/>
    <p:sldId id="430" r:id="rId32"/>
    <p:sldId id="372" r:id="rId33"/>
    <p:sldId id="363" r:id="rId34"/>
    <p:sldId id="336" r:id="rId35"/>
    <p:sldId id="324" r:id="rId36"/>
    <p:sldId id="331" r:id="rId37"/>
    <p:sldId id="370" r:id="rId38"/>
    <p:sldId id="412" r:id="rId39"/>
    <p:sldId id="428" r:id="rId40"/>
    <p:sldId id="429" r:id="rId41"/>
    <p:sldId id="569" r:id="rId42"/>
    <p:sldId id="571" r:id="rId43"/>
    <p:sldId id="302" r:id="rId44"/>
    <p:sldId id="311" r:id="rId45"/>
    <p:sldId id="313" r:id="rId46"/>
    <p:sldId id="314" r:id="rId47"/>
    <p:sldId id="411" r:id="rId48"/>
    <p:sldId id="369" r:id="rId49"/>
    <p:sldId id="574" r:id="rId50"/>
    <p:sldId id="575" r:id="rId51"/>
    <p:sldId id="561" r:id="rId52"/>
    <p:sldId id="434" r:id="rId53"/>
    <p:sldId id="269" r:id="rId54"/>
    <p:sldId id="270" r:id="rId55"/>
    <p:sldId id="291" r:id="rId56"/>
    <p:sldId id="417" r:id="rId57"/>
    <p:sldId id="413" r:id="rId58"/>
    <p:sldId id="328" r:id="rId59"/>
    <p:sldId id="406" r:id="rId60"/>
    <p:sldId id="303" r:id="rId61"/>
    <p:sldId id="304" r:id="rId62"/>
    <p:sldId id="407" r:id="rId63"/>
    <p:sldId id="577" r:id="rId64"/>
    <p:sldId id="368" r:id="rId65"/>
    <p:sldId id="321" r:id="rId66"/>
    <p:sldId id="416" r:id="rId67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568"/>
            <p14:sldId id="355"/>
            <p14:sldId id="371"/>
            <p14:sldId id="376"/>
            <p14:sldId id="576"/>
            <p14:sldId id="380"/>
            <p14:sldId id="414"/>
            <p14:sldId id="572"/>
            <p14:sldId id="573"/>
            <p14:sldId id="256"/>
            <p14:sldId id="265"/>
            <p14:sldId id="378"/>
            <p14:sldId id="421"/>
            <p14:sldId id="423"/>
            <p14:sldId id="266"/>
          </p14:sldIdLst>
        </p14:section>
        <p14:section name="filter" id="{8CE85830-1EBC-4B15-A9C0-3C5DD3DA008A}">
          <p14:sldIdLst>
            <p14:sldId id="362"/>
            <p14:sldId id="340"/>
            <p14:sldId id="386"/>
            <p14:sldId id="281"/>
            <p14:sldId id="285"/>
            <p14:sldId id="426"/>
            <p14:sldId id="295"/>
            <p14:sldId id="384"/>
            <p14:sldId id="297"/>
            <p14:sldId id="387"/>
            <p14:sldId id="392"/>
            <p14:sldId id="418"/>
            <p14:sldId id="366"/>
            <p14:sldId id="430"/>
            <p14:sldId id="372"/>
          </p14:sldIdLst>
        </p14:section>
        <p14:section name="mutate" id="{5194B3A8-23FC-4B47-AFA1-13F0F45CB06C}">
          <p14:sldIdLst>
            <p14:sldId id="363"/>
            <p14:sldId id="336"/>
            <p14:sldId id="324"/>
            <p14:sldId id="331"/>
            <p14:sldId id="370"/>
            <p14:sldId id="412"/>
            <p14:sldId id="428"/>
            <p14:sldId id="429"/>
          </p14:sldIdLst>
        </p14:section>
        <p14:section name="pipe" id="{3095749A-94D0-754E-8334-EDFD837FE3A4}">
          <p14:sldIdLst>
            <p14:sldId id="569"/>
            <p14:sldId id="571"/>
            <p14:sldId id="302"/>
            <p14:sldId id="311"/>
            <p14:sldId id="313"/>
            <p14:sldId id="314"/>
            <p14:sldId id="411"/>
            <p14:sldId id="369"/>
            <p14:sldId id="574"/>
            <p14:sldId id="575"/>
            <p14:sldId id="561"/>
          </p14:sldIdLst>
        </p14:section>
        <p14:section name="what else" id="{E6F11B91-E182-4C40-985B-B4170BBEF7F7}">
          <p14:sldIdLst>
            <p14:sldId id="434"/>
            <p14:sldId id="269"/>
            <p14:sldId id="270"/>
            <p14:sldId id="291"/>
            <p14:sldId id="417"/>
            <p14:sldId id="413"/>
            <p14:sldId id="328"/>
            <p14:sldId id="406"/>
            <p14:sldId id="303"/>
            <p14:sldId id="304"/>
            <p14:sldId id="407"/>
            <p14:sldId id="577"/>
            <p14:sldId id="368"/>
            <p14:sldId id="32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5C0"/>
    <a:srgbClr val="A0C283"/>
    <a:srgbClr val="F8A968"/>
    <a:srgbClr val="FCC598"/>
    <a:srgbClr val="A5C0E5"/>
    <a:srgbClr val="CEE3A7"/>
    <a:srgbClr val="E6A5A4"/>
    <a:srgbClr val="538DD5"/>
    <a:srgbClr val="005493"/>
    <a:srgbClr val="8D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0D26E-AD29-41A9-BA0F-94915DAAF4B7}" v="137" dt="2021-07-15T00:36:32.708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79095" autoAdjust="0"/>
  </p:normalViewPr>
  <p:slideViewPr>
    <p:cSldViewPr snapToGrid="0">
      <p:cViewPr varScale="1">
        <p:scale>
          <a:sx n="113" d="100"/>
          <a:sy n="113" d="100"/>
        </p:scale>
        <p:origin x="2418" y="96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4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366298CA-EF97-85D0-4310-37A80C02B10F}"/>
    <pc:docChg chg="modSld">
      <pc:chgData name="Obstfeld, Amrom E" userId="S::obstfelda@chop.edu::723fc76c-ee2b-4721-b304-153613f0d15a" providerId="AD" clId="Web-{366298CA-EF97-85D0-4310-37A80C02B10F}" dt="2021-07-11T20:20:51.557" v="78"/>
      <pc:docMkLst>
        <pc:docMk/>
      </pc:docMkLst>
      <pc:sldChg chg="modNotes">
        <pc:chgData name="Obstfeld, Amrom E" userId="S::obstfelda@chop.edu::723fc76c-ee2b-4721-b304-153613f0d15a" providerId="AD" clId="Web-{366298CA-EF97-85D0-4310-37A80C02B10F}" dt="2021-07-11T20:20:51.557" v="78"/>
        <pc:sldMkLst>
          <pc:docMk/>
          <pc:sldMk cId="1868979051" sldId="309"/>
        </pc:sldMkLst>
      </pc:sldChg>
      <pc:sldChg chg="modNotes">
        <pc:chgData name="Obstfeld, Amrom E" userId="S::obstfelda@chop.edu::723fc76c-ee2b-4721-b304-153613f0d15a" providerId="AD" clId="Web-{366298CA-EF97-85D0-4310-37A80C02B10F}" dt="2021-07-11T20:18:56.945" v="55"/>
        <pc:sldMkLst>
          <pc:docMk/>
          <pc:sldMk cId="1266240127" sldId="368"/>
        </pc:sldMkLst>
      </pc:sldChg>
      <pc:sldChg chg="modSp">
        <pc:chgData name="Obstfeld, Amrom E" userId="S::obstfelda@chop.edu::723fc76c-ee2b-4721-b304-153613f0d15a" providerId="AD" clId="Web-{366298CA-EF97-85D0-4310-37A80C02B10F}" dt="2021-07-11T20:14:59.940" v="3" actId="1076"/>
        <pc:sldMkLst>
          <pc:docMk/>
          <pc:sldMk cId="3389460807" sldId="415"/>
        </pc:sldMkLst>
        <pc:spChg chg="mod">
          <ac:chgData name="Obstfeld, Amrom E" userId="S::obstfelda@chop.edu::723fc76c-ee2b-4721-b304-153613f0d15a" providerId="AD" clId="Web-{366298CA-EF97-85D0-4310-37A80C02B10F}" dt="2021-07-11T20:14:59.940" v="3" actId="1076"/>
          <ac:spMkLst>
            <pc:docMk/>
            <pc:sldMk cId="3389460807" sldId="415"/>
            <ac:spMk id="3" creationId="{00000000-0000-0000-0000-000000000000}"/>
          </ac:spMkLst>
        </pc:spChg>
      </pc:sldChg>
    </pc:docChg>
  </pc:docChgLst>
  <pc:docChgLst>
    <pc:chgData name="Obstfeld, Amrom E" userId="723fc76c-ee2b-4721-b304-153613f0d15a" providerId="ADAL" clId="{5F10D26E-AD29-41A9-BA0F-94915DAAF4B7}"/>
    <pc:docChg chg="undo custSel addSld delSld modSld sldOrd modSection">
      <pc:chgData name="Obstfeld, Amrom E" userId="723fc76c-ee2b-4721-b304-153613f0d15a" providerId="ADAL" clId="{5F10D26E-AD29-41A9-BA0F-94915DAAF4B7}" dt="2021-07-15T00:37:25.038" v="2714" actId="14100"/>
      <pc:docMkLst>
        <pc:docMk/>
      </pc:docMkLst>
      <pc:sldChg chg="modNotesTx">
        <pc:chgData name="Obstfeld, Amrom E" userId="723fc76c-ee2b-4721-b304-153613f0d15a" providerId="ADAL" clId="{5F10D26E-AD29-41A9-BA0F-94915DAAF4B7}" dt="2021-07-14T20:45:25.911" v="547" actId="20577"/>
        <pc:sldMkLst>
          <pc:docMk/>
          <pc:sldMk cId="0" sldId="256"/>
        </pc:sldMkLst>
      </pc:sldChg>
      <pc:sldChg chg="modNotesTx">
        <pc:chgData name="Obstfeld, Amrom E" userId="723fc76c-ee2b-4721-b304-153613f0d15a" providerId="ADAL" clId="{5F10D26E-AD29-41A9-BA0F-94915DAAF4B7}" dt="2021-07-14T20:46:04.303" v="549" actId="20577"/>
        <pc:sldMkLst>
          <pc:docMk/>
          <pc:sldMk cId="0" sldId="265"/>
        </pc:sldMkLst>
      </pc:sldChg>
      <pc:sldChg chg="modNotesTx">
        <pc:chgData name="Obstfeld, Amrom E" userId="723fc76c-ee2b-4721-b304-153613f0d15a" providerId="ADAL" clId="{5F10D26E-AD29-41A9-BA0F-94915DAAF4B7}" dt="2021-07-14T20:50:34.150" v="624" actId="20577"/>
        <pc:sldMkLst>
          <pc:docMk/>
          <pc:sldMk cId="0" sldId="268"/>
        </pc:sldMkLst>
      </pc:sldChg>
      <pc:sldChg chg="modNotesTx">
        <pc:chgData name="Obstfeld, Amrom E" userId="723fc76c-ee2b-4721-b304-153613f0d15a" providerId="ADAL" clId="{5F10D26E-AD29-41A9-BA0F-94915DAAF4B7}" dt="2021-07-14T20:51:11.733" v="630" actId="20577"/>
        <pc:sldMkLst>
          <pc:docMk/>
          <pc:sldMk cId="0" sldId="269"/>
        </pc:sldMkLst>
      </pc:sldChg>
      <pc:sldChg chg="modNotesTx">
        <pc:chgData name="Obstfeld, Amrom E" userId="723fc76c-ee2b-4721-b304-153613f0d15a" providerId="ADAL" clId="{5F10D26E-AD29-41A9-BA0F-94915DAAF4B7}" dt="2021-07-14T21:24:09.854" v="684" actId="20577"/>
        <pc:sldMkLst>
          <pc:docMk/>
          <pc:sldMk cId="0" sldId="270"/>
        </pc:sldMkLst>
      </pc:sldChg>
      <pc:sldChg chg="modNotesTx">
        <pc:chgData name="Obstfeld, Amrom E" userId="723fc76c-ee2b-4721-b304-153613f0d15a" providerId="ADAL" clId="{5F10D26E-AD29-41A9-BA0F-94915DAAF4B7}" dt="2021-07-14T22:25:59.577" v="879" actId="20577"/>
        <pc:sldMkLst>
          <pc:docMk/>
          <pc:sldMk cId="0" sldId="280"/>
        </pc:sldMkLst>
      </pc:sldChg>
      <pc:sldChg chg="modNotesTx">
        <pc:chgData name="Obstfeld, Amrom E" userId="723fc76c-ee2b-4721-b304-153613f0d15a" providerId="ADAL" clId="{5F10D26E-AD29-41A9-BA0F-94915DAAF4B7}" dt="2021-07-14T23:28:19.761" v="1166" actId="20577"/>
        <pc:sldMkLst>
          <pc:docMk/>
          <pc:sldMk cId="2207685024" sldId="302"/>
        </pc:sldMkLst>
      </pc:sldChg>
      <pc:sldChg chg="modNotesTx">
        <pc:chgData name="Obstfeld, Amrom E" userId="723fc76c-ee2b-4721-b304-153613f0d15a" providerId="ADAL" clId="{5F10D26E-AD29-41A9-BA0F-94915DAAF4B7}" dt="2021-07-14T23:11:01.054" v="989" actId="20577"/>
        <pc:sldMkLst>
          <pc:docMk/>
          <pc:sldMk cId="621470966" sldId="303"/>
        </pc:sldMkLst>
      </pc:sldChg>
      <pc:sldChg chg="modNotesTx">
        <pc:chgData name="Obstfeld, Amrom E" userId="723fc76c-ee2b-4721-b304-153613f0d15a" providerId="ADAL" clId="{5F10D26E-AD29-41A9-BA0F-94915DAAF4B7}" dt="2021-07-14T23:11:46.432" v="1023" actId="20577"/>
        <pc:sldMkLst>
          <pc:docMk/>
          <pc:sldMk cId="2254248078" sldId="304"/>
        </pc:sldMkLst>
      </pc:sldChg>
      <pc:sldChg chg="modNotesTx">
        <pc:chgData name="Obstfeld, Amrom E" userId="723fc76c-ee2b-4721-b304-153613f0d15a" providerId="ADAL" clId="{5F10D26E-AD29-41A9-BA0F-94915DAAF4B7}" dt="2021-07-14T23:15:30.745" v="1165" actId="20577"/>
        <pc:sldMkLst>
          <pc:docMk/>
          <pc:sldMk cId="1868979051" sldId="309"/>
        </pc:sldMkLst>
      </pc:sldChg>
      <pc:sldChg chg="modNotesTx">
        <pc:chgData name="Obstfeld, Amrom E" userId="723fc76c-ee2b-4721-b304-153613f0d15a" providerId="ADAL" clId="{5F10D26E-AD29-41A9-BA0F-94915DAAF4B7}" dt="2021-07-14T23:49:01.176" v="1679" actId="20577"/>
        <pc:sldMkLst>
          <pc:docMk/>
          <pc:sldMk cId="3102968338" sldId="319"/>
        </pc:sldMkLst>
      </pc:sldChg>
      <pc:sldChg chg="modAnim modNotesTx">
        <pc:chgData name="Obstfeld, Amrom E" userId="723fc76c-ee2b-4721-b304-153613f0d15a" providerId="ADAL" clId="{5F10D26E-AD29-41A9-BA0F-94915DAAF4B7}" dt="2021-07-14T23:48:45.798" v="1659" actId="20577"/>
        <pc:sldMkLst>
          <pc:docMk/>
          <pc:sldMk cId="4248535049" sldId="323"/>
        </pc:sldMkLst>
      </pc:sldChg>
      <pc:sldChg chg="modAnim modNotesTx">
        <pc:chgData name="Obstfeld, Amrom E" userId="723fc76c-ee2b-4721-b304-153613f0d15a" providerId="ADAL" clId="{5F10D26E-AD29-41A9-BA0F-94915DAAF4B7}" dt="2021-07-14T23:52:19.394" v="1859"/>
        <pc:sldMkLst>
          <pc:docMk/>
          <pc:sldMk cId="374104625" sldId="324"/>
        </pc:sldMkLst>
      </pc:sldChg>
      <pc:sldChg chg="addSp delSp modSp ord modAnim">
        <pc:chgData name="Obstfeld, Amrom E" userId="723fc76c-ee2b-4721-b304-153613f0d15a" providerId="ADAL" clId="{5F10D26E-AD29-41A9-BA0F-94915DAAF4B7}" dt="2021-07-15T00:21:13.820" v="2540" actId="1035"/>
        <pc:sldMkLst>
          <pc:docMk/>
          <pc:sldMk cId="2926339779" sldId="328"/>
        </pc:sldMkLst>
        <pc:spChg chg="mod">
          <ac:chgData name="Obstfeld, Amrom E" userId="723fc76c-ee2b-4721-b304-153613f0d15a" providerId="ADAL" clId="{5F10D26E-AD29-41A9-BA0F-94915DAAF4B7}" dt="2021-07-15T00:21:13.820" v="2540" actId="1035"/>
          <ac:spMkLst>
            <pc:docMk/>
            <pc:sldMk cId="2926339779" sldId="328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3.417" v="2403" actId="478"/>
          <ac:spMkLst>
            <pc:docMk/>
            <pc:sldMk cId="2926339779" sldId="328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2.731" v="2402" actId="478"/>
          <ac:spMkLst>
            <pc:docMk/>
            <pc:sldMk cId="2926339779" sldId="328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7:59.046" v="2455" actId="20577"/>
          <ac:spMkLst>
            <pc:docMk/>
            <pc:sldMk cId="2926339779" sldId="328"/>
            <ac:spMk id="14" creationId="{00000000-0000-0000-0000-000000000000}"/>
          </ac:spMkLst>
        </pc:spChg>
        <pc:spChg chg="add mod">
          <ac:chgData name="Obstfeld, Amrom E" userId="723fc76c-ee2b-4721-b304-153613f0d15a" providerId="ADAL" clId="{5F10D26E-AD29-41A9-BA0F-94915DAAF4B7}" dt="2021-07-15T00:20:56.047" v="2509" actId="1037"/>
          <ac:spMkLst>
            <pc:docMk/>
            <pc:sldMk cId="2926339779" sldId="328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13:04.187" v="2393" actId="20577"/>
          <ac:spMkLst>
            <pc:docMk/>
            <pc:sldMk cId="2926339779" sldId="328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3:12.062" v="2401" actId="20577"/>
          <ac:spMkLst>
            <pc:docMk/>
            <pc:sldMk cId="2926339779" sldId="328"/>
            <ac:spMk id="296" creationId="{00000000-0000-0000-0000-000000000000}"/>
          </ac:spMkLst>
        </pc:spChg>
        <pc:picChg chg="add mod ord modCrop">
          <ac:chgData name="Obstfeld, Amrom E" userId="723fc76c-ee2b-4721-b304-153613f0d15a" providerId="ADAL" clId="{5F10D26E-AD29-41A9-BA0F-94915DAAF4B7}" dt="2021-07-15T00:20:48.493" v="2483" actId="1076"/>
          <ac:picMkLst>
            <pc:docMk/>
            <pc:sldMk cId="2926339779" sldId="328"/>
            <ac:picMk id="3" creationId="{642DF70A-E704-49F4-9877-6A60C204D0E8}"/>
          </ac:picMkLst>
        </pc:picChg>
        <pc:picChg chg="del">
          <ac:chgData name="Obstfeld, Amrom E" userId="723fc76c-ee2b-4721-b304-153613f0d15a" providerId="ADAL" clId="{5F10D26E-AD29-41A9-BA0F-94915DAAF4B7}" dt="2021-07-15T00:19:11.972" v="2471" actId="478"/>
          <ac:picMkLst>
            <pc:docMk/>
            <pc:sldMk cId="2926339779" sldId="328"/>
            <ac:picMk id="5" creationId="{00000000-0000-0000-0000-000000000000}"/>
          </ac:picMkLst>
        </pc:picChg>
        <pc:picChg chg="del mod">
          <ac:chgData name="Obstfeld, Amrom E" userId="723fc76c-ee2b-4721-b304-153613f0d15a" providerId="ADAL" clId="{5F10D26E-AD29-41A9-BA0F-94915DAAF4B7}" dt="2021-07-15T00:20:17.357" v="2476" actId="478"/>
          <ac:picMkLst>
            <pc:docMk/>
            <pc:sldMk cId="2926339779" sldId="328"/>
            <ac:picMk id="6" creationId="{00000000-0000-0000-0000-000000000000}"/>
          </ac:picMkLst>
        </pc:picChg>
        <pc:picChg chg="add mod ord">
          <ac:chgData name="Obstfeld, Amrom E" userId="723fc76c-ee2b-4721-b304-153613f0d15a" providerId="ADAL" clId="{5F10D26E-AD29-41A9-BA0F-94915DAAF4B7}" dt="2021-07-15T00:21:03.373" v="2511" actId="1076"/>
          <ac:picMkLst>
            <pc:docMk/>
            <pc:sldMk cId="2926339779" sldId="328"/>
            <ac:picMk id="7" creationId="{D19F217A-C3B0-4B58-9D5B-CBD383782F35}"/>
          </ac:picMkLst>
        </pc:picChg>
      </pc:sldChg>
      <pc:sldChg chg="modNotesTx">
        <pc:chgData name="Obstfeld, Amrom E" userId="723fc76c-ee2b-4721-b304-153613f0d15a" providerId="ADAL" clId="{5F10D26E-AD29-41A9-BA0F-94915DAAF4B7}" dt="2021-07-14T23:53:37.115" v="1902" actId="20577"/>
        <pc:sldMkLst>
          <pc:docMk/>
          <pc:sldMk cId="238111312" sldId="331"/>
        </pc:sldMkLst>
      </pc:sldChg>
      <pc:sldChg chg="modSp modNotesTx">
        <pc:chgData name="Obstfeld, Amrom E" userId="723fc76c-ee2b-4721-b304-153613f0d15a" providerId="ADAL" clId="{5F10D26E-AD29-41A9-BA0F-94915DAAF4B7}" dt="2021-07-14T23:44:11.512" v="1434" actId="20577"/>
        <pc:sldMkLst>
          <pc:docMk/>
          <pc:sldMk cId="3698535996" sldId="332"/>
        </pc:sldMkLst>
        <pc:spChg chg="mod">
          <ac:chgData name="Obstfeld, Amrom E" userId="723fc76c-ee2b-4721-b304-153613f0d15a" providerId="ADAL" clId="{5F10D26E-AD29-41A9-BA0F-94915DAAF4B7}" dt="2021-07-14T23:43:40.786" v="1354" actId="20577"/>
          <ac:spMkLst>
            <pc:docMk/>
            <pc:sldMk cId="3698535996" sldId="332"/>
            <ac:spMk id="85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47:38.039" v="1575" actId="20577"/>
        <pc:sldMkLst>
          <pc:docMk/>
          <pc:sldMk cId="1208223791" sldId="333"/>
        </pc:sldMkLst>
        <pc:spChg chg="mod">
          <ac:chgData name="Obstfeld, Amrom E" userId="723fc76c-ee2b-4721-b304-153613f0d15a" providerId="ADAL" clId="{5F10D26E-AD29-41A9-BA0F-94915DAAF4B7}" dt="2021-07-14T23:44:26.760" v="1447" actId="20577"/>
          <ac:spMkLst>
            <pc:docMk/>
            <pc:sldMk cId="1208223791" sldId="333"/>
            <ac:spMk id="3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49:10.483" v="1680" actId="20577"/>
        <pc:sldMkLst>
          <pc:docMk/>
          <pc:sldMk cId="3109632800" sldId="336"/>
        </pc:sldMkLst>
      </pc:sldChg>
      <pc:sldChg chg="modNotesTx">
        <pc:chgData name="Obstfeld, Amrom E" userId="723fc76c-ee2b-4721-b304-153613f0d15a" providerId="ADAL" clId="{5F10D26E-AD29-41A9-BA0F-94915DAAF4B7}" dt="2021-07-14T22:26:39.655" v="885" actId="20577"/>
        <pc:sldMkLst>
          <pc:docMk/>
          <pc:sldMk cId="4044975908" sldId="340"/>
        </pc:sldMkLst>
      </pc:sldChg>
      <pc:sldChg chg="modNotesTx">
        <pc:chgData name="Obstfeld, Amrom E" userId="723fc76c-ee2b-4721-b304-153613f0d15a" providerId="ADAL" clId="{5F10D26E-AD29-41A9-BA0F-94915DAAF4B7}" dt="2021-07-14T16:59:12.669" v="216" actId="33524"/>
        <pc:sldMkLst>
          <pc:docMk/>
          <pc:sldMk cId="1019487404" sldId="354"/>
        </pc:sldMkLst>
      </pc:sldChg>
      <pc:sldChg chg="modNotesTx">
        <pc:chgData name="Obstfeld, Amrom E" userId="723fc76c-ee2b-4721-b304-153613f0d15a" providerId="ADAL" clId="{5F10D26E-AD29-41A9-BA0F-94915DAAF4B7}" dt="2021-07-14T20:50:15.963" v="616" actId="20577"/>
        <pc:sldMkLst>
          <pc:docMk/>
          <pc:sldMk cId="2034022152" sldId="362"/>
        </pc:sldMkLst>
      </pc:sldChg>
      <pc:sldChg chg="modNotesTx">
        <pc:chgData name="Obstfeld, Amrom E" userId="723fc76c-ee2b-4721-b304-153613f0d15a" providerId="ADAL" clId="{5F10D26E-AD29-41A9-BA0F-94915DAAF4B7}" dt="2021-07-14T23:40:33.360" v="1292" actId="20577"/>
        <pc:sldMkLst>
          <pc:docMk/>
          <pc:sldMk cId="3110333496" sldId="363"/>
        </pc:sldMkLst>
      </pc:sldChg>
      <pc:sldChg chg="modSp modNotesTx">
        <pc:chgData name="Obstfeld, Amrom E" userId="723fc76c-ee2b-4721-b304-153613f0d15a" providerId="ADAL" clId="{5F10D26E-AD29-41A9-BA0F-94915DAAF4B7}" dt="2021-07-14T22:25:20.088" v="818" actId="20577"/>
        <pc:sldMkLst>
          <pc:docMk/>
          <pc:sldMk cId="3409866109" sldId="364"/>
        </pc:sldMkLst>
        <pc:spChg chg="mod">
          <ac:chgData name="Obstfeld, Amrom E" userId="723fc76c-ee2b-4721-b304-153613f0d15a" providerId="ADAL" clId="{5F10D26E-AD29-41A9-BA0F-94915DAAF4B7}" dt="2021-07-14T22:24:25.131" v="771" actId="20577"/>
          <ac:spMkLst>
            <pc:docMk/>
            <pc:sldMk cId="3409866109" sldId="364"/>
            <ac:spMk id="6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09:44.400" v="939" actId="313"/>
        <pc:sldMkLst>
          <pc:docMk/>
          <pc:sldMk cId="2977130037" sldId="366"/>
        </pc:sldMkLst>
        <pc:spChg chg="mod">
          <ac:chgData name="Obstfeld, Amrom E" userId="723fc76c-ee2b-4721-b304-153613f0d15a" providerId="ADAL" clId="{5F10D26E-AD29-41A9-BA0F-94915DAAF4B7}" dt="2021-07-14T23:02:20.044" v="923" actId="20577"/>
          <ac:spMkLst>
            <pc:docMk/>
            <pc:sldMk cId="2977130037" sldId="366"/>
            <ac:spMk id="6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14:44.656" v="1127" actId="20577"/>
        <pc:sldMkLst>
          <pc:docMk/>
          <pc:sldMk cId="1266240127" sldId="368"/>
        </pc:sldMkLst>
      </pc:sldChg>
      <pc:sldChg chg="modNotesTx">
        <pc:chgData name="Obstfeld, Amrom E" userId="723fc76c-ee2b-4721-b304-153613f0d15a" providerId="ADAL" clId="{5F10D26E-AD29-41A9-BA0F-94915DAAF4B7}" dt="2021-07-14T23:54:44.743" v="2111" actId="20577"/>
        <pc:sldMkLst>
          <pc:docMk/>
          <pc:sldMk cId="748990256" sldId="370"/>
        </pc:sldMkLst>
      </pc:sldChg>
      <pc:sldChg chg="modNotesTx">
        <pc:chgData name="Obstfeld, Amrom E" userId="723fc76c-ee2b-4721-b304-153613f0d15a" providerId="ADAL" clId="{5F10D26E-AD29-41A9-BA0F-94915DAAF4B7}" dt="2021-07-14T20:38:32.794" v="331" actId="20577"/>
        <pc:sldMkLst>
          <pc:docMk/>
          <pc:sldMk cId="313411697" sldId="376"/>
        </pc:sldMkLst>
      </pc:sldChg>
      <pc:sldChg chg="ord modNotesTx">
        <pc:chgData name="Obstfeld, Amrom E" userId="723fc76c-ee2b-4721-b304-153613f0d15a" providerId="ADAL" clId="{5F10D26E-AD29-41A9-BA0F-94915DAAF4B7}" dt="2021-07-14T20:46:54.381" v="574" actId="20577"/>
        <pc:sldMkLst>
          <pc:docMk/>
          <pc:sldMk cId="4230322916" sldId="378"/>
        </pc:sldMkLst>
      </pc:sldChg>
      <pc:sldChg chg="addSp modSp modNotesTx">
        <pc:chgData name="Obstfeld, Amrom E" userId="723fc76c-ee2b-4721-b304-153613f0d15a" providerId="ADAL" clId="{5F10D26E-AD29-41A9-BA0F-94915DAAF4B7}" dt="2021-07-14T20:41:36.930" v="490" actId="20577"/>
        <pc:sldMkLst>
          <pc:docMk/>
          <pc:sldMk cId="349426650" sldId="380"/>
        </pc:sldMkLst>
        <pc:grpChg chg="mod">
          <ac:chgData name="Obstfeld, Amrom E" userId="723fc76c-ee2b-4721-b304-153613f0d15a" providerId="ADAL" clId="{5F10D26E-AD29-41A9-BA0F-94915DAAF4B7}" dt="2021-07-14T16:46:48.006" v="88" actId="1076"/>
          <ac:grpSpMkLst>
            <pc:docMk/>
            <pc:sldMk cId="349426650" sldId="380"/>
            <ac:grpSpMk id="9" creationId="{00000000-0000-0000-0000-000000000000}"/>
          </ac:grpSpMkLst>
        </pc:grpChg>
        <pc:picChg chg="add mod modCrop">
          <ac:chgData name="Obstfeld, Amrom E" userId="723fc76c-ee2b-4721-b304-153613f0d15a" providerId="ADAL" clId="{5F10D26E-AD29-41A9-BA0F-94915DAAF4B7}" dt="2021-07-14T16:46:56.213" v="94" actId="1037"/>
          <ac:picMkLst>
            <pc:docMk/>
            <pc:sldMk cId="349426650" sldId="380"/>
            <ac:picMk id="12" creationId="{3CA4F62C-5326-44C4-AE7C-EBCF734E1192}"/>
          </ac:picMkLst>
        </pc:picChg>
      </pc:sldChg>
      <pc:sldChg chg="modNotesTx">
        <pc:chgData name="Obstfeld, Amrom E" userId="723fc76c-ee2b-4721-b304-153613f0d15a" providerId="ADAL" clId="{5F10D26E-AD29-41A9-BA0F-94915DAAF4B7}" dt="2021-07-14T22:39:51.758" v="894" actId="20577"/>
        <pc:sldMkLst>
          <pc:docMk/>
          <pc:sldMk cId="337205431" sldId="387"/>
        </pc:sldMkLst>
      </pc:sldChg>
      <pc:sldChg chg="modNotesTx">
        <pc:chgData name="Obstfeld, Amrom E" userId="723fc76c-ee2b-4721-b304-153613f0d15a" providerId="ADAL" clId="{5F10D26E-AD29-41A9-BA0F-94915DAAF4B7}" dt="2021-07-14T23:01:07.063" v="922" actId="20577"/>
        <pc:sldMkLst>
          <pc:docMk/>
          <pc:sldMk cId="1217774732" sldId="392"/>
        </pc:sldMkLst>
      </pc:sldChg>
      <pc:sldChg chg="modNotesTx">
        <pc:chgData name="Obstfeld, Amrom E" userId="723fc76c-ee2b-4721-b304-153613f0d15a" providerId="ADAL" clId="{5F10D26E-AD29-41A9-BA0F-94915DAAF4B7}" dt="2021-07-14T23:12:30.734" v="1044" actId="20577"/>
        <pc:sldMkLst>
          <pc:docMk/>
          <pc:sldMk cId="2757166371" sldId="407"/>
        </pc:sldMkLst>
      </pc:sldChg>
      <pc:sldChg chg="modNotesTx">
        <pc:chgData name="Obstfeld, Amrom E" userId="723fc76c-ee2b-4721-b304-153613f0d15a" providerId="ADAL" clId="{5F10D26E-AD29-41A9-BA0F-94915DAAF4B7}" dt="2021-07-14T23:15:15.388" v="1160" actId="20577"/>
        <pc:sldMkLst>
          <pc:docMk/>
          <pc:sldMk cId="1129948485" sldId="410"/>
        </pc:sldMkLst>
      </pc:sldChg>
      <pc:sldChg chg="modNotesTx">
        <pc:chgData name="Obstfeld, Amrom E" userId="723fc76c-ee2b-4721-b304-153613f0d15a" providerId="ADAL" clId="{5F10D26E-AD29-41A9-BA0F-94915DAAF4B7}" dt="2021-07-14T23:56:31.235" v="2349" actId="20577"/>
        <pc:sldMkLst>
          <pc:docMk/>
          <pc:sldMk cId="443265727" sldId="412"/>
        </pc:sldMkLst>
      </pc:sldChg>
      <pc:sldChg chg="modNotesTx">
        <pc:chgData name="Obstfeld, Amrom E" userId="723fc76c-ee2b-4721-b304-153613f0d15a" providerId="ADAL" clId="{5F10D26E-AD29-41A9-BA0F-94915DAAF4B7}" dt="2021-07-14T20:42:20.765" v="528" actId="20577"/>
        <pc:sldMkLst>
          <pc:docMk/>
          <pc:sldMk cId="2650656418" sldId="414"/>
        </pc:sldMkLst>
      </pc:sldChg>
      <pc:sldChg chg="addSp modSp modNotesTx">
        <pc:chgData name="Obstfeld, Amrom E" userId="723fc76c-ee2b-4721-b304-153613f0d15a" providerId="ADAL" clId="{5F10D26E-AD29-41A9-BA0F-94915DAAF4B7}" dt="2021-07-14T16:58:30.440" v="215" actId="313"/>
        <pc:sldMkLst>
          <pc:docMk/>
          <pc:sldMk cId="3389460807" sldId="415"/>
        </pc:sldMkLst>
        <pc:spChg chg="add mod">
          <ac:chgData name="Obstfeld, Amrom E" userId="723fc76c-ee2b-4721-b304-153613f0d15a" providerId="ADAL" clId="{5F10D26E-AD29-41A9-BA0F-94915DAAF4B7}" dt="2021-07-14T16:45:31.718" v="52" actId="1076"/>
          <ac:spMkLst>
            <pc:docMk/>
            <pc:sldMk cId="3389460807" sldId="415"/>
            <ac:spMk id="5" creationId="{93D301E7-A3A0-4A2F-BCBD-383F5376E722}"/>
          </ac:spMkLst>
        </pc:spChg>
      </pc:sldChg>
      <pc:sldChg chg="modNotesTx">
        <pc:chgData name="Obstfeld, Amrom E" userId="723fc76c-ee2b-4721-b304-153613f0d15a" providerId="ADAL" clId="{5F10D26E-AD29-41A9-BA0F-94915DAAF4B7}" dt="2021-07-14T21:35:34.839" v="685" actId="313"/>
        <pc:sldMkLst>
          <pc:docMk/>
          <pc:sldMk cId="3067873052" sldId="417"/>
        </pc:sldMkLst>
      </pc:sldChg>
      <pc:sldChg chg="modSp modNotesTx">
        <pc:chgData name="Obstfeld, Amrom E" userId="723fc76c-ee2b-4721-b304-153613f0d15a" providerId="ADAL" clId="{5F10D26E-AD29-41A9-BA0F-94915DAAF4B7}" dt="2021-07-14T20:47:29.555" v="581" actId="20577"/>
        <pc:sldMkLst>
          <pc:docMk/>
          <pc:sldMk cId="489047524" sldId="421"/>
        </pc:sldMkLst>
        <pc:spChg chg="mod">
          <ac:chgData name="Obstfeld, Amrom E" userId="723fc76c-ee2b-4721-b304-153613f0d15a" providerId="ADAL" clId="{5F10D26E-AD29-41A9-BA0F-94915DAAF4B7}" dt="2021-07-14T20:47:16.917" v="579" actId="20577"/>
          <ac:spMkLst>
            <pc:docMk/>
            <pc:sldMk cId="489047524" sldId="421"/>
            <ac:spMk id="5" creationId="{00000000-0000-0000-0000-000000000000}"/>
          </ac:spMkLst>
        </pc:spChg>
      </pc:sldChg>
      <pc:sldChg chg="modSp">
        <pc:chgData name="Obstfeld, Amrom E" userId="723fc76c-ee2b-4721-b304-153613f0d15a" providerId="ADAL" clId="{5F10D26E-AD29-41A9-BA0F-94915DAAF4B7}" dt="2021-07-14T20:48:39.817" v="582"/>
        <pc:sldMkLst>
          <pc:docMk/>
          <pc:sldMk cId="2560907799" sldId="423"/>
        </pc:sldMkLst>
        <pc:spChg chg="mod">
          <ac:chgData name="Obstfeld, Amrom E" userId="723fc76c-ee2b-4721-b304-153613f0d15a" providerId="ADAL" clId="{5F10D26E-AD29-41A9-BA0F-94915DAAF4B7}" dt="2021-07-14T20:48:39.817" v="582"/>
          <ac:spMkLst>
            <pc:docMk/>
            <pc:sldMk cId="2560907799" sldId="423"/>
            <ac:spMk id="5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0:37.276" v="2354" actId="2696"/>
        <pc:sldMkLst>
          <pc:docMk/>
          <pc:sldMk cId="2496643571" sldId="427"/>
        </pc:sldMkLst>
      </pc:sldChg>
      <pc:sldChg chg="modSp add modNotesTx">
        <pc:chgData name="Obstfeld, Amrom E" userId="723fc76c-ee2b-4721-b304-153613f0d15a" providerId="ADAL" clId="{5F10D26E-AD29-41A9-BA0F-94915DAAF4B7}" dt="2021-07-15T00:11:10.210" v="2380" actId="20577"/>
        <pc:sldMkLst>
          <pc:docMk/>
          <pc:sldMk cId="3597243564" sldId="427"/>
        </pc:sldMkLst>
        <pc:spChg chg="mod">
          <ac:chgData name="Obstfeld, Amrom E" userId="723fc76c-ee2b-4721-b304-153613f0d15a" providerId="ADAL" clId="{5F10D26E-AD29-41A9-BA0F-94915DAAF4B7}" dt="2021-07-15T00:11:06.600" v="2379" actId="20577"/>
          <ac:spMkLst>
            <pc:docMk/>
            <pc:sldMk cId="3597243564" sldId="427"/>
            <ac:spMk id="3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2:57.314" v="2386" actId="2696"/>
        <pc:sldMkLst>
          <pc:docMk/>
          <pc:sldMk cId="1063007908" sldId="428"/>
        </pc:sldMkLst>
      </pc:sldChg>
      <pc:sldChg chg="modSp add">
        <pc:chgData name="Obstfeld, Amrom E" userId="723fc76c-ee2b-4721-b304-153613f0d15a" providerId="ADAL" clId="{5F10D26E-AD29-41A9-BA0F-94915DAAF4B7}" dt="2021-07-15T00:18:07.315" v="2470" actId="20577"/>
        <pc:sldMkLst>
          <pc:docMk/>
          <pc:sldMk cId="2786701749" sldId="428"/>
        </pc:sldMkLst>
        <pc:spChg chg="mod">
          <ac:chgData name="Obstfeld, Amrom E" userId="723fc76c-ee2b-4721-b304-153613f0d15a" providerId="ADAL" clId="{5F10D26E-AD29-41A9-BA0F-94915DAAF4B7}" dt="2021-07-15T00:18:07.315" v="2470" actId="20577"/>
          <ac:spMkLst>
            <pc:docMk/>
            <pc:sldMk cId="2786701749" sldId="428"/>
            <ac:spMk id="14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22:03.878" v="2542"/>
        <pc:sldMkLst>
          <pc:docMk/>
          <pc:sldMk cId="516377074" sldId="429"/>
        </pc:sldMkLst>
      </pc:sldChg>
      <pc:sldChg chg="addSp delSp modSp add del">
        <pc:chgData name="Obstfeld, Amrom E" userId="723fc76c-ee2b-4721-b304-153613f0d15a" providerId="ADAL" clId="{5F10D26E-AD29-41A9-BA0F-94915DAAF4B7}" dt="2021-07-15T00:37:25.038" v="2714" actId="14100"/>
        <pc:sldMkLst>
          <pc:docMk/>
          <pc:sldMk cId="940875369" sldId="429"/>
        </pc:sldMkLst>
        <pc:spChg chg="del">
          <ac:chgData name="Obstfeld, Amrom E" userId="723fc76c-ee2b-4721-b304-153613f0d15a" providerId="ADAL" clId="{5F10D26E-AD29-41A9-BA0F-94915DAAF4B7}" dt="2021-07-15T00:35:07.325" v="2682" actId="478"/>
          <ac:spMkLst>
            <pc:docMk/>
            <pc:sldMk cId="940875369" sldId="429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37:25.038" v="2714" actId="14100"/>
          <ac:spMkLst>
            <pc:docMk/>
            <pc:sldMk cId="940875369" sldId="429"/>
            <ac:spMk id="1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5:15.666" v="2684" actId="478"/>
          <ac:spMkLst>
            <pc:docMk/>
            <pc:sldMk cId="940875369" sldId="429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37:08.281" v="2705" actId="20577"/>
          <ac:spMkLst>
            <pc:docMk/>
            <pc:sldMk cId="940875369" sldId="429"/>
            <ac:spMk id="296" creationId="{00000000-0000-0000-0000-000000000000}"/>
          </ac:spMkLst>
        </pc:spChg>
        <pc:picChg chg="add mod modCrop">
          <ac:chgData name="Obstfeld, Amrom E" userId="723fc76c-ee2b-4721-b304-153613f0d15a" providerId="ADAL" clId="{5F10D26E-AD29-41A9-BA0F-94915DAAF4B7}" dt="2021-07-15T00:36:55.812" v="2693" actId="14100"/>
          <ac:picMkLst>
            <pc:docMk/>
            <pc:sldMk cId="940875369" sldId="429"/>
            <ac:picMk id="3" creationId="{0906B0FF-C41D-48A1-B10D-0358DF7DA593}"/>
          </ac:picMkLst>
        </pc:picChg>
        <pc:picChg chg="del">
          <ac:chgData name="Obstfeld, Amrom E" userId="723fc76c-ee2b-4721-b304-153613f0d15a" providerId="ADAL" clId="{5F10D26E-AD29-41A9-BA0F-94915DAAF4B7}" dt="2021-07-15T00:35:13.908" v="2683" actId="478"/>
          <ac:picMkLst>
            <pc:docMk/>
            <pc:sldMk cId="940875369" sldId="429"/>
            <ac:picMk id="5" creationId="{00000000-0000-0000-0000-000000000000}"/>
          </ac:picMkLst>
        </pc:picChg>
        <pc:picChg chg="del">
          <ac:chgData name="Obstfeld, Amrom E" userId="723fc76c-ee2b-4721-b304-153613f0d15a" providerId="ADAL" clId="{5F10D26E-AD29-41A9-BA0F-94915DAAF4B7}" dt="2021-07-15T00:36:32.420" v="2687" actId="478"/>
          <ac:picMkLst>
            <pc:docMk/>
            <pc:sldMk cId="940875369" sldId="429"/>
            <ac:picMk id="6" creationId="{00000000-0000-0000-0000-000000000000}"/>
          </ac:picMkLst>
        </pc:picChg>
        <pc:picChg chg="add">
          <ac:chgData name="Obstfeld, Amrom E" userId="723fc76c-ee2b-4721-b304-153613f0d15a" providerId="ADAL" clId="{5F10D26E-AD29-41A9-BA0F-94915DAAF4B7}" dt="2021-07-15T00:36:32.708" v="2688"/>
          <ac:picMkLst>
            <pc:docMk/>
            <pc:sldMk cId="940875369" sldId="429"/>
            <ac:picMk id="18" creationId="{62D640C7-1910-472E-8B00-534D655149D2}"/>
          </ac:picMkLst>
        </pc:picChg>
      </pc:sldChg>
      <pc:sldChg chg="addSp delSp modSp add">
        <pc:chgData name="Obstfeld, Amrom E" userId="723fc76c-ee2b-4721-b304-153613f0d15a" providerId="ADAL" clId="{5F10D26E-AD29-41A9-BA0F-94915DAAF4B7}" dt="2021-07-15T00:27:33.439" v="2592" actId="1076"/>
        <pc:sldMkLst>
          <pc:docMk/>
          <pc:sldMk cId="1453645204" sldId="430"/>
        </pc:sldMkLst>
        <pc:spChg chg="del">
          <ac:chgData name="Obstfeld, Amrom E" userId="723fc76c-ee2b-4721-b304-153613f0d15a" providerId="ADAL" clId="{5F10D26E-AD29-41A9-BA0F-94915DAAF4B7}" dt="2021-07-15T00:26:08.077" v="2582" actId="478"/>
          <ac:spMkLst>
            <pc:docMk/>
            <pc:sldMk cId="1453645204" sldId="430"/>
            <ac:spMk id="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6:01.451" v="2580"/>
          <ac:spMkLst>
            <pc:docMk/>
            <pc:sldMk cId="1453645204" sldId="430"/>
            <ac:spMk id="1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7:30.747" v="2591" actId="1076"/>
          <ac:spMkLst>
            <pc:docMk/>
            <pc:sldMk cId="1453645204" sldId="430"/>
            <ac:spMk id="16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26:11.857" v="2584" actId="478"/>
          <ac:spMkLst>
            <pc:docMk/>
            <pc:sldMk cId="1453645204" sldId="430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25:43.276" v="2552" actId="20577"/>
          <ac:spMkLst>
            <pc:docMk/>
            <pc:sldMk cId="1453645204" sldId="430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5:50.421" v="2579" actId="20577"/>
          <ac:spMkLst>
            <pc:docMk/>
            <pc:sldMk cId="1453645204" sldId="430"/>
            <ac:spMk id="296" creationId="{00000000-0000-0000-0000-000000000000}"/>
          </ac:spMkLst>
        </pc:spChg>
        <pc:picChg chg="del">
          <ac:chgData name="Obstfeld, Amrom E" userId="723fc76c-ee2b-4721-b304-153613f0d15a" providerId="ADAL" clId="{5F10D26E-AD29-41A9-BA0F-94915DAAF4B7}" dt="2021-07-15T00:26:11.268" v="2583" actId="478"/>
          <ac:picMkLst>
            <pc:docMk/>
            <pc:sldMk cId="1453645204" sldId="430"/>
            <ac:picMk id="3" creationId="{642DF70A-E704-49F4-9877-6A60C204D0E8}"/>
          </ac:picMkLst>
        </pc:picChg>
        <pc:picChg chg="add mod">
          <ac:chgData name="Obstfeld, Amrom E" userId="723fc76c-ee2b-4721-b304-153613f0d15a" providerId="ADAL" clId="{5F10D26E-AD29-41A9-BA0F-94915DAAF4B7}" dt="2021-07-15T00:27:28.147" v="2590" actId="14100"/>
          <ac:picMkLst>
            <pc:docMk/>
            <pc:sldMk cId="1453645204" sldId="430"/>
            <ac:picMk id="5" creationId="{6A04B581-B644-4440-AF1E-484CDF8222C1}"/>
          </ac:picMkLst>
        </pc:picChg>
        <pc:picChg chg="add mod">
          <ac:chgData name="Obstfeld, Amrom E" userId="723fc76c-ee2b-4721-b304-153613f0d15a" providerId="ADAL" clId="{5F10D26E-AD29-41A9-BA0F-94915DAAF4B7}" dt="2021-07-15T00:27:33.439" v="2592" actId="1076"/>
          <ac:picMkLst>
            <pc:docMk/>
            <pc:sldMk cId="1453645204" sldId="430"/>
            <ac:picMk id="6" creationId="{8BC7C36E-E054-4B7D-95CC-388EF79AC69D}"/>
          </ac:picMkLst>
        </pc:picChg>
        <pc:picChg chg="del">
          <ac:chgData name="Obstfeld, Amrom E" userId="723fc76c-ee2b-4721-b304-153613f0d15a" providerId="ADAL" clId="{5F10D26E-AD29-41A9-BA0F-94915DAAF4B7}" dt="2021-07-15T00:26:05.847" v="2581" actId="478"/>
          <ac:picMkLst>
            <pc:docMk/>
            <pc:sldMk cId="1453645204" sldId="430"/>
            <ac:picMk id="7" creationId="{D19F217A-C3B0-4B58-9D5B-CBD383782F35}"/>
          </ac:picMkLst>
        </pc:picChg>
      </pc:sldChg>
      <pc:sldChg chg="add del">
        <pc:chgData name="Obstfeld, Amrom E" userId="723fc76c-ee2b-4721-b304-153613f0d15a" providerId="ADAL" clId="{5F10D26E-AD29-41A9-BA0F-94915DAAF4B7}" dt="2021-07-15T00:25:38.978" v="2545"/>
        <pc:sldMkLst>
          <pc:docMk/>
          <pc:sldMk cId="1824220424" sldId="430"/>
        </pc:sldMkLst>
      </pc:sldChg>
    </pc:docChg>
  </pc:docChgLst>
  <pc:docChgLst>
    <pc:chgData name="Obstfeld, Amrom E" userId="S::obstfelda@chop.edu::723fc76c-ee2b-4721-b304-153613f0d15a" providerId="AD" clId="Web-{2ECAA473-A7F1-4A23-A969-81F3BD8B8842}"/>
    <pc:docChg chg="modSld">
      <pc:chgData name="Obstfeld, Amrom E" userId="S::obstfelda@chop.edu::723fc76c-ee2b-4721-b304-153613f0d15a" providerId="AD" clId="Web-{2ECAA473-A7F1-4A23-A969-81F3BD8B8842}" dt="2021-07-11T20:14:02.332" v="23" actId="20577"/>
      <pc:docMkLst>
        <pc:docMk/>
      </pc:docMkLst>
      <pc:sldChg chg="modSp">
        <pc:chgData name="Obstfeld, Amrom E" userId="S::obstfelda@chop.edu::723fc76c-ee2b-4721-b304-153613f0d15a" providerId="AD" clId="Web-{2ECAA473-A7F1-4A23-A969-81F3BD8B8842}" dt="2021-07-11T19:20:20.383" v="19"/>
        <pc:sldMkLst>
          <pc:docMk/>
          <pc:sldMk cId="1019487404" sldId="354"/>
        </pc:sldMkLst>
        <pc:graphicFrameChg chg="mod modGraphic">
          <ac:chgData name="Obstfeld, Amrom E" userId="S::obstfelda@chop.edu::723fc76c-ee2b-4721-b304-153613f0d15a" providerId="AD" clId="Web-{2ECAA473-A7F1-4A23-A969-81F3BD8B8842}" dt="2021-07-11T19:20:20.383" v="19"/>
          <ac:graphicFrameMkLst>
            <pc:docMk/>
            <pc:sldMk cId="1019487404" sldId="354"/>
            <ac:graphicFrameMk id="89" creationId="{00000000-0000-0000-0000-000000000000}"/>
          </ac:graphicFrameMkLst>
        </pc:graphicFrameChg>
      </pc:sldChg>
      <pc:sldChg chg="modSp">
        <pc:chgData name="Obstfeld, Amrom E" userId="S::obstfelda@chop.edu::723fc76c-ee2b-4721-b304-153613f0d15a" providerId="AD" clId="Web-{2ECAA473-A7F1-4A23-A969-81F3BD8B8842}" dt="2021-07-11T19:19:34.818" v="5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2ECAA473-A7F1-4A23-A969-81F3BD8B8842}" dt="2021-07-11T19:19:34.818" v="5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20:14:02.332" v="23" actId="20577"/>
        <pc:sldMkLst>
          <pc:docMk/>
          <pc:sldMk cId="1129948485" sldId="410"/>
        </pc:sldMkLst>
        <pc:spChg chg="mod">
          <ac:chgData name="Obstfeld, Amrom E" userId="S::obstfelda@chop.edu::723fc76c-ee2b-4721-b304-153613f0d15a" providerId="AD" clId="Web-{2ECAA473-A7F1-4A23-A969-81F3BD8B8842}" dt="2021-07-11T20:14:02.332" v="23" actId="20577"/>
          <ac:spMkLst>
            <pc:docMk/>
            <pc:sldMk cId="1129948485" sldId="410"/>
            <ac:spMk id="6" creationId="{00000000-0000-0000-0000-000000000000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19:26:46.002" v="21" actId="20577"/>
        <pc:sldMkLst>
          <pc:docMk/>
          <pc:sldMk cId="2650656418" sldId="414"/>
        </pc:sldMkLst>
        <pc:spChg chg="mod">
          <ac:chgData name="Obstfeld, Amrom E" userId="S::obstfelda@chop.edu::723fc76c-ee2b-4721-b304-153613f0d15a" providerId="AD" clId="Web-{2ECAA473-A7F1-4A23-A969-81F3BD8B8842}" dt="2021-07-11T19:26:46.002" v="21" actId="20577"/>
          <ac:spMkLst>
            <pc:docMk/>
            <pc:sldMk cId="2650656418" sldId="41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232" tIns="49232" rIns="49232" bIns="49232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5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60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14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4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08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1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60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25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809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329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0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97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8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6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0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14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0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3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05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9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7846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884638" y="5530057"/>
            <a:ext cx="1441783" cy="292119"/>
          </a:xfrm>
          <a:prstGeom prst="rect">
            <a:avLst/>
          </a:prstGeom>
        </p:spPr>
        <p:txBody>
          <a:bodyPr lIns="49240" tIns="24620" rIns="49240" bIns="24620"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5690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8760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11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4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15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5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60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1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35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31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526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5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9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9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2840" y="614555"/>
            <a:ext cx="484632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81675" y="6508679"/>
            <a:ext cx="2804134" cy="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8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46" y="5861265"/>
            <a:ext cx="768351" cy="8905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16969" y="178593"/>
            <a:ext cx="7358063" cy="17145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292100">
              <a:defRPr sz="59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2763332" y="2252514"/>
            <a:ext cx="7358063" cy="4018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158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3810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6032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8255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047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</p:spPr>
        <p:txBody>
          <a:bodyPr lIns="71437" tIns="71437" rIns="71437" bIns="71437"/>
          <a:lstStyle>
            <a:lvl1pPr defTabSz="2921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939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800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339548" y="614555"/>
            <a:ext cx="425471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41061" y="614555"/>
            <a:ext cx="750987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292591" y="6467748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771044" y="65284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710D3-CDB3-4EEB-8D18-78A48AC9DF4E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18803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-34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641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187450" y="2711450"/>
            <a:ext cx="9810750" cy="8540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55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713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5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4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 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8"/>
    </mc:Choice>
    <mc:Fallback xmlns="">
      <p:transition spd="slow" advTm="114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5433-1862-085F-DBC4-1705417BB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821672" cy="1499616"/>
          </a:xfrm>
        </p:spPr>
        <p:txBody>
          <a:bodyPr/>
          <a:lstStyle/>
          <a:p>
            <a:r>
              <a:rPr lang="en-US" dirty="0"/>
              <a:t>LLM, </a:t>
            </a:r>
            <a:r>
              <a:rPr lang="en-US" u="sng" dirty="0"/>
              <a:t>please explain the R code rm(list=ls())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1DA98-10A1-B136-176E-53BC31DB6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ChatGPT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25205-27E5-4148-AA7A-741CC86786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rm(list=ls()) is a command in R, a language often used for statistics and data analysis, that removes all objects from your current workspace.</a:t>
            </a:r>
          </a:p>
          <a:p>
            <a:r>
              <a:rPr lang="en-US" dirty="0"/>
              <a:t>Here's a breakdown:</a:t>
            </a:r>
          </a:p>
          <a:p>
            <a:r>
              <a:rPr lang="en-US" dirty="0"/>
              <a:t>rm(): This is the R function for removing objects. You can use it to delete vectors, lists, functions, etc.</a:t>
            </a:r>
          </a:p>
          <a:p>
            <a:r>
              <a:rPr lang="en-US" dirty="0"/>
              <a:t>list=ls(): This is an argument to the rm() function. ls() is a function that returns a vector of character strings representing the names of all objects in the current workspace. So, list=ls() is saying "create a list of all objects in the current workspace".</a:t>
            </a:r>
          </a:p>
          <a:p>
            <a:r>
              <a:rPr lang="en-US" dirty="0"/>
              <a:t>So, when you put it all together, rm(list=ls()) is saying "remove all objects from the current workspace". This can be useful for clearing memory space, or starting a new analysis with a clean slate.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18C2C0-FC54-624E-9335-6562185D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Bard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55DD55-5D4E-FDFE-CE64-80291BE5F8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Sure. The R code rm(list=ls()) is used to remove all objects from the current workspace. The rm() function is used to remove objects from the workspace, and the list=ls() argument tells R to remove all objects that are listed by the ls() function. The ls() function lists all of the objects that are currently in the workspace.</a:t>
            </a:r>
          </a:p>
        </p:txBody>
      </p:sp>
    </p:spTree>
    <p:extLst>
      <p:ext uri="{BB962C8B-B14F-4D97-AF65-F5344CB8AC3E}">
        <p14:creationId xmlns:p14="http://schemas.microsoft.com/office/powerpoint/2010/main" val="256021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30"/>
    </mc:Choice>
    <mc:Fallback xmlns="">
      <p:transition spd="slow" advTm="3723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365791" y="2260130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/>
          <a:p>
            <a:pPr marL="6803" algn="ctr"/>
            <a:r>
              <a:rPr lang="en-US" sz="6616">
                <a:solidFill>
                  <a:srgbClr val="000000"/>
                </a:solidFill>
                <a:latin typeface="+mj-lt"/>
              </a:rPr>
              <a:t>Transform Data with</a:t>
            </a:r>
            <a:endParaRPr sz="6616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"/>
    </mc:Choice>
    <mc:Fallback xmlns="">
      <p:transition spd="slow" advTm="69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5483380" y="684400"/>
            <a:ext cx="154733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dplyr</a:t>
            </a:r>
            <a:endParaRPr sz="5400" dirty="0">
              <a:latin typeface="+mj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341615" y="2450007"/>
            <a:ext cx="5286783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dplyr implements a </a:t>
            </a:r>
            <a:r>
              <a:rPr lang="en-US" sz="3200" i="1" dirty="0">
                <a:latin typeface="+mj-lt"/>
                <a:ea typeface="Calibri"/>
                <a:cs typeface="Calibri"/>
                <a:sym typeface="Calibri"/>
              </a:rPr>
              <a:t>grammar </a:t>
            </a: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of data manipulation for transforming tabular data.</a:t>
            </a:r>
            <a:endParaRPr sz="3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;p7"/>
          <p:cNvSpPr/>
          <p:nvPr/>
        </p:nvSpPr>
        <p:spPr>
          <a:xfrm>
            <a:off x="1581951" y="1461936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6"/>
    </mc:Choice>
    <mc:Fallback xmlns="">
      <p:transition spd="slow" advTm="1702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84355" y="426947"/>
            <a:ext cx="1211305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800" dirty="0">
                <a:solidFill>
                  <a:srgbClr val="000000"/>
                </a:solidFill>
                <a:latin typeface="+mj-lt"/>
              </a:rPr>
              <a:t>dplyr: </a:t>
            </a:r>
            <a:r>
              <a:rPr lang="nn-NO" sz="4800" dirty="0">
                <a:solidFill>
                  <a:srgbClr val="000000"/>
                </a:solidFill>
                <a:latin typeface="+mj-lt"/>
              </a:rPr>
              <a:t>a grammar for transforming data</a:t>
            </a:r>
            <a:endParaRPr sz="4800" dirty="0">
              <a:latin typeface="+mj-lt"/>
            </a:endParaRP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091026" y="587579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TextBox 1"/>
          <p:cNvSpPr txBox="1"/>
          <p:nvPr/>
        </p:nvSpPr>
        <p:spPr>
          <a:xfrm>
            <a:off x="781462" y="1429305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Google Shape;123;p16"/>
          <p:cNvSpPr txBox="1">
            <a:spLocks/>
          </p:cNvSpPr>
          <p:nvPr/>
        </p:nvSpPr>
        <p:spPr>
          <a:xfrm>
            <a:off x="1766656" y="1702256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Choose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columns.</a:t>
            </a:r>
            <a:endParaRPr lang="en-US" sz="4000" dirty="0">
              <a:latin typeface="+mj-lt"/>
            </a:endParaRPr>
          </a:p>
        </p:txBody>
      </p:sp>
      <p:sp>
        <p:nvSpPr>
          <p:cNvPr id="9" name="Google Shape;123;p16"/>
          <p:cNvSpPr txBox="1">
            <a:spLocks/>
          </p:cNvSpPr>
          <p:nvPr/>
        </p:nvSpPr>
        <p:spPr>
          <a:xfrm>
            <a:off x="8575829" y="1702256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select()</a:t>
            </a:r>
            <a:endParaRPr lang="en-US" sz="4000" dirty="0">
              <a:solidFill>
                <a:srgbClr val="78AAD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62" y="2419353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Google Shape;123;p16"/>
          <p:cNvSpPr txBox="1">
            <a:spLocks/>
          </p:cNvSpPr>
          <p:nvPr/>
        </p:nvSpPr>
        <p:spPr>
          <a:xfrm>
            <a:off x="1766656" y="2692304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Extract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rows.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123;p16"/>
          <p:cNvSpPr txBox="1">
            <a:spLocks/>
          </p:cNvSpPr>
          <p:nvPr/>
        </p:nvSpPr>
        <p:spPr>
          <a:xfrm>
            <a:off x="8575829" y="2692304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filter()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462" y="3409401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Google Shape;123;p16"/>
          <p:cNvSpPr txBox="1">
            <a:spLocks/>
          </p:cNvSpPr>
          <p:nvPr/>
        </p:nvSpPr>
        <p:spPr>
          <a:xfrm>
            <a:off x="1766656" y="3682352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Derive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new </a:t>
            </a:r>
            <a:r>
              <a:rPr lang="en-US" sz="4000" dirty="0">
                <a:solidFill>
                  <a:srgbClr val="000000"/>
                </a:solidFill>
              </a:rPr>
              <a:t>columns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6" name="Google Shape;123;p16"/>
          <p:cNvSpPr txBox="1">
            <a:spLocks/>
          </p:cNvSpPr>
          <p:nvPr/>
        </p:nvSpPr>
        <p:spPr>
          <a:xfrm>
            <a:off x="8575829" y="3682352"/>
            <a:ext cx="225740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mutate()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462" y="4399450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Google Shape;123;p16"/>
          <p:cNvSpPr txBox="1">
            <a:spLocks/>
          </p:cNvSpPr>
          <p:nvPr/>
        </p:nvSpPr>
        <p:spPr>
          <a:xfrm>
            <a:off x="1766655" y="5004687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Change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the unit of analysis.</a:t>
            </a:r>
            <a:endParaRPr lang="en-US" sz="4000" dirty="0">
              <a:latin typeface="+mj-lt"/>
            </a:endParaRPr>
          </a:p>
        </p:txBody>
      </p:sp>
      <p:sp>
        <p:nvSpPr>
          <p:cNvPr id="19" name="Google Shape;123;p16"/>
          <p:cNvSpPr txBox="1">
            <a:spLocks/>
          </p:cNvSpPr>
          <p:nvPr/>
        </p:nvSpPr>
        <p:spPr>
          <a:xfrm>
            <a:off x="8575829" y="4672401"/>
            <a:ext cx="3166992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summarize()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032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0"/>
    </mc:Choice>
    <mc:Fallback xmlns="">
      <p:transition spd="slow" advTm="1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Right Arrow 18"/>
          <p:cNvSpPr/>
          <p:nvPr/>
        </p:nvSpPr>
        <p:spPr>
          <a:xfrm>
            <a:off x="5832219" y="3216421"/>
            <a:ext cx="1257932" cy="484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157" y="2997249"/>
            <a:ext cx="4346363" cy="923330"/>
            <a:chOff x="124157" y="2997249"/>
            <a:chExt cx="434636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124157" y="2997249"/>
              <a:ext cx="116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4772" y="2997249"/>
              <a:ext cx="565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)</a:t>
              </a:r>
            </a:p>
          </p:txBody>
        </p:sp>
      </p:grpSp>
      <p:graphicFrame>
        <p:nvGraphicFramePr>
          <p:cNvPr id="24" name="Google Shape;147;p18"/>
          <p:cNvGraphicFramePr/>
          <p:nvPr>
            <p:extLst>
              <p:ext uri="{D42A27DB-BD31-4B8C-83A1-F6EECF244321}">
                <p14:modId xmlns:p14="http://schemas.microsoft.com/office/powerpoint/2010/main" val="598233409"/>
              </p:ext>
            </p:extLst>
          </p:nvPr>
        </p:nvGraphicFramePr>
        <p:xfrm>
          <a:off x="9692779" y="2665483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aphicFrame>
        <p:nvGraphicFramePr>
          <p:cNvPr id="26" name="Google Shape;147;p18"/>
          <p:cNvGraphicFramePr/>
          <p:nvPr>
            <p:extLst>
              <p:ext uri="{D42A27DB-BD31-4B8C-83A1-F6EECF244321}">
                <p14:modId xmlns:p14="http://schemas.microsoft.com/office/powerpoint/2010/main" val="3141248791"/>
              </p:ext>
            </p:extLst>
          </p:nvPr>
        </p:nvGraphicFramePr>
        <p:xfrm>
          <a:off x="914468" y="2262700"/>
          <a:ext cx="2977680" cy="2392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71382898"/>
                    </a:ext>
                  </a:extLst>
                </a:gridCol>
                <a:gridCol w="411863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35324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49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2704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0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spd="slow" advTm="1138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3772511" y="2619575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Google Shape;147;p18"/>
          <p:cNvGraphicFramePr/>
          <p:nvPr>
            <p:extLst>
              <p:ext uri="{D42A27DB-BD31-4B8C-83A1-F6EECF244321}">
                <p14:modId xmlns:p14="http://schemas.microsoft.com/office/powerpoint/2010/main" val="721570717"/>
              </p:ext>
            </p:extLst>
          </p:nvPr>
        </p:nvGraphicFramePr>
        <p:xfrm>
          <a:off x="9263075" y="3324207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-37896" y="1381592"/>
            <a:ext cx="4054263" cy="2392428"/>
            <a:chOff x="117807" y="2262700"/>
            <a:chExt cx="4054263" cy="2392428"/>
          </a:xfrm>
        </p:grpSpPr>
        <p:graphicFrame>
          <p:nvGraphicFramePr>
            <p:cNvPr id="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878591864"/>
                </p:ext>
              </p:extLst>
            </p:nvPr>
          </p:nvGraphicFramePr>
          <p:xfrm>
            <a:off x="687121" y="2262700"/>
            <a:ext cx="2977680" cy="2392428"/>
          </p:xfrm>
          <a:graphic>
            <a:graphicData uri="http://schemas.openxmlformats.org/drawingml/2006/table">
              <a:tbl>
                <a:tblPr firstRow="1" bandRow="1">
                  <a:tableStyleId>{3C2FFA5D-87B4-456A-9821-1D502468CF0F}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71382898"/>
                      </a:ext>
                    </a:extLst>
                  </a:gridCol>
                  <a:gridCol w="411863">
                    <a:extLst>
                      <a:ext uri="{9D8B030D-6E8A-4147-A177-3AD203B41FA5}">
                        <a16:colId xmlns:a16="http://schemas.microsoft.com/office/drawing/2014/main" val="9206712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6322" y="3216421"/>
              <a:ext cx="56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6903" y="3280323"/>
            <a:ext cx="2884236" cy="2392428"/>
            <a:chOff x="117807" y="2262700"/>
            <a:chExt cx="2884236" cy="2392428"/>
          </a:xfrm>
        </p:grpSpPr>
        <p:graphicFrame>
          <p:nvGraphicFramePr>
            <p:cNvPr id="13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591981325"/>
                </p:ext>
              </p:extLst>
            </p:nvPr>
          </p:nvGraphicFramePr>
          <p:xfrm>
            <a:off x="687121" y="2262700"/>
            <a:ext cx="1919191" cy="2392428"/>
          </p:xfrm>
          <a:graphic>
            <a:graphicData uri="http://schemas.openxmlformats.org/drawingml/2006/table">
              <a:tbl>
                <a:tblPr firstRow="1" bandRow="1">
                  <a:tableStyleId>{284E427A-3D55-4303-BF80-6455036E1DE7}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312" y="3216421"/>
              <a:ext cx="395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16" name="Bent-Up Arrow 15"/>
          <p:cNvSpPr/>
          <p:nvPr/>
        </p:nvSpPr>
        <p:spPr>
          <a:xfrm rot="5400000" flipH="1">
            <a:off x="5847397" y="2627700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47481" y="1822820"/>
            <a:ext cx="2671405" cy="1594952"/>
            <a:chOff x="117807" y="2622031"/>
            <a:chExt cx="2671405" cy="1594952"/>
          </a:xfrm>
        </p:grpSpPr>
        <p:graphicFrame>
          <p:nvGraphicFramePr>
            <p:cNvPr id="1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436196305"/>
                </p:ext>
              </p:extLst>
            </p:nvPr>
          </p:nvGraphicFramePr>
          <p:xfrm>
            <a:off x="579733" y="2622031"/>
            <a:ext cx="1919191" cy="1594952"/>
          </p:xfrm>
          <a:graphic>
            <a:graphicData uri="http://schemas.openxmlformats.org/drawingml/2006/table">
              <a:tbl>
                <a:tblPr firstRow="1" bandRow="1">
                  <a:tableStyleId>{69C7853C-536D-4A76-A0AE-DD22124D55A5}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</a:tbl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1894" y="3216421"/>
              <a:ext cx="2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26" name="Bent-Up Arrow 25"/>
          <p:cNvSpPr/>
          <p:nvPr/>
        </p:nvSpPr>
        <p:spPr>
          <a:xfrm rot="10800000" flipH="1">
            <a:off x="9018886" y="2677374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D65E7-2BE4-C34C-9825-6C2CB70EDC47}"/>
              </a:ext>
            </a:extLst>
          </p:cNvPr>
          <p:cNvSpPr txBox="1"/>
          <p:nvPr/>
        </p:nvSpPr>
        <p:spPr>
          <a:xfrm>
            <a:off x="730077" y="404855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 columns x 11 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282E1-8503-8549-951C-EE0297CDA000}"/>
              </a:ext>
            </a:extLst>
          </p:cNvPr>
          <p:cNvSpPr txBox="1"/>
          <p:nvPr/>
        </p:nvSpPr>
        <p:spPr>
          <a:xfrm>
            <a:off x="3820778" y="5899662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11 rows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8FAC3-629B-ED42-9C3E-912211913186}"/>
              </a:ext>
            </a:extLst>
          </p:cNvPr>
          <p:cNvSpPr txBox="1"/>
          <p:nvPr/>
        </p:nvSpPr>
        <p:spPr>
          <a:xfrm>
            <a:off x="6539885" y="364844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7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D4D5A-83CD-E743-AAC9-61F1906D6A81}"/>
              </a:ext>
            </a:extLst>
          </p:cNvPr>
          <p:cNvSpPr txBox="1"/>
          <p:nvPr/>
        </p:nvSpPr>
        <p:spPr>
          <a:xfrm>
            <a:off x="8917692" y="5072915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columns x 7 rows</a:t>
            </a:r>
          </a:p>
        </p:txBody>
      </p:sp>
    </p:spTree>
    <p:extLst>
      <p:ext uri="{BB962C8B-B14F-4D97-AF65-F5344CB8AC3E}">
        <p14:creationId xmlns:p14="http://schemas.microsoft.com/office/powerpoint/2010/main" val="25609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8"/>
    </mc:Choice>
    <mc:Fallback xmlns="">
      <p:transition spd="slow" advTm="19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31569" y="359699"/>
            <a:ext cx="526004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3214" y="3480013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8494" y="3457109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Slide Number Placeholder 8"/>
          <p:cNvSpPr txBox="1">
            <a:spLocks/>
          </p:cNvSpPr>
          <p:nvPr/>
        </p:nvSpPr>
        <p:spPr>
          <a:xfrm>
            <a:off x="9259439" y="6515036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600" smtClean="0"/>
              <a:pPr/>
              <a:t>16</a:t>
            </a:fld>
            <a:endParaRPr lang="en-US" sz="16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35"/>
    </mc:Choice>
    <mc:Fallback xmlns=""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 a Subset of Rows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"/>
    </mc:Choice>
    <mc:Fallback xmlns="">
      <p:transition spd="slow" advTm="471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1466582155"/>
              </p:ext>
            </p:extLst>
          </p:nvPr>
        </p:nvGraphicFramePr>
        <p:xfrm>
          <a:off x="1064973" y="2557823"/>
          <a:ext cx="4019961" cy="3296832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609096545"/>
              </p:ext>
            </p:extLst>
          </p:nvPr>
        </p:nvGraphicFramePr>
        <p:xfrm>
          <a:off x="7283202" y="2847899"/>
          <a:ext cx="4019961" cy="13583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55636" y="4907214"/>
            <a:ext cx="3329484" cy="1586106"/>
            <a:chOff x="6009784" y="4089073"/>
            <a:chExt cx="2928396" cy="2552214"/>
          </a:xfrm>
        </p:grpSpPr>
        <p:sp>
          <p:nvSpPr>
            <p:cNvPr id="10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97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91"/>
    </mc:Choice>
    <mc:Fallback xmlns="">
      <p:transition spd="slow" advTm="2729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00816" y="359699"/>
            <a:ext cx="529079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6811" y="3458139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32091" y="3435235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6879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81326-3C81-FF39-ACC5-70209B62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04991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31"/>
    </mc:Choice>
    <mc:Fallback xmlns="">
      <p:transition spd="slow" advTm="3133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3762702151"/>
                </p:ext>
              </p:extLst>
            </p:nvPr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>
              <p:extLst>
                <p:ext uri="{D42A27DB-BD31-4B8C-83A1-F6EECF244321}">
                  <p14:modId xmlns:p14="http://schemas.microsoft.com/office/powerpoint/2010/main" val="2099745212"/>
                </p:ext>
              </p:extLst>
            </p:nvPr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71"/>
    </mc:Choice>
    <mc:Fallback xmlns="">
      <p:transition spd="slow" advTm="2417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4323129" y="671341"/>
            <a:ext cx="353572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Logical tests</a:t>
            </a:r>
            <a:endParaRPr dirty="0"/>
          </a:p>
        </p:txBody>
      </p:sp>
      <p:graphicFrame>
        <p:nvGraphicFramePr>
          <p:cNvPr id="344" name="Google Shape;344;p36"/>
          <p:cNvGraphicFramePr/>
          <p:nvPr>
            <p:extLst>
              <p:ext uri="{D42A27DB-BD31-4B8C-83A1-F6EECF244321}">
                <p14:modId xmlns:p14="http://schemas.microsoft.com/office/powerpoint/2010/main" val="3645425937"/>
              </p:ext>
            </p:extLst>
          </p:nvPr>
        </p:nvGraphicFramePr>
        <p:xfrm>
          <a:off x="2687324" y="1843423"/>
          <a:ext cx="7268900" cy="45521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36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87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50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772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==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210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9281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88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6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735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50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97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Not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576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%in%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005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Group membership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4272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12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57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87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not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3"/>
    </mc:Choice>
    <mc:Fallback xmlns="">
      <p:transition spd="slow" advTm="236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877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column_name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criteria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297" name="Google Shape;297;p32"/>
          <p:cNvSpPr/>
          <p:nvPr/>
        </p:nvSpPr>
        <p:spPr>
          <a:xfrm>
            <a:off x="7403725" y="3026799"/>
            <a:ext cx="4682084" cy="2132694"/>
          </a:xfrm>
          <a:custGeom>
            <a:avLst/>
            <a:gdLst>
              <a:gd name="connsiteX0" fmla="*/ 0 w 4682084"/>
              <a:gd name="connsiteY0" fmla="*/ 273318 h 1639878"/>
              <a:gd name="connsiteX1" fmla="*/ 273318 w 4682084"/>
              <a:gd name="connsiteY1" fmla="*/ 0 h 1639878"/>
              <a:gd name="connsiteX2" fmla="*/ 780347 w 4682084"/>
              <a:gd name="connsiteY2" fmla="*/ 0 h 1639878"/>
              <a:gd name="connsiteX3" fmla="*/ 880606 w 4682084"/>
              <a:gd name="connsiteY3" fmla="*/ -492816 h 1639878"/>
              <a:gd name="connsiteX4" fmla="*/ 1950868 w 4682084"/>
              <a:gd name="connsiteY4" fmla="*/ 0 h 1639878"/>
              <a:gd name="connsiteX5" fmla="*/ 4408766 w 4682084"/>
              <a:gd name="connsiteY5" fmla="*/ 0 h 1639878"/>
              <a:gd name="connsiteX6" fmla="*/ 4682084 w 4682084"/>
              <a:gd name="connsiteY6" fmla="*/ 273318 h 1639878"/>
              <a:gd name="connsiteX7" fmla="*/ 4682084 w 4682084"/>
              <a:gd name="connsiteY7" fmla="*/ 273313 h 1639878"/>
              <a:gd name="connsiteX8" fmla="*/ 4682084 w 4682084"/>
              <a:gd name="connsiteY8" fmla="*/ 273313 h 1639878"/>
              <a:gd name="connsiteX9" fmla="*/ 4682084 w 4682084"/>
              <a:gd name="connsiteY9" fmla="*/ 683283 h 1639878"/>
              <a:gd name="connsiteX10" fmla="*/ 4682084 w 4682084"/>
              <a:gd name="connsiteY10" fmla="*/ 1366560 h 1639878"/>
              <a:gd name="connsiteX11" fmla="*/ 4408766 w 4682084"/>
              <a:gd name="connsiteY11" fmla="*/ 1639878 h 1639878"/>
              <a:gd name="connsiteX12" fmla="*/ 1950868 w 4682084"/>
              <a:gd name="connsiteY12" fmla="*/ 1639878 h 1639878"/>
              <a:gd name="connsiteX13" fmla="*/ 780347 w 4682084"/>
              <a:gd name="connsiteY13" fmla="*/ 1639878 h 1639878"/>
              <a:gd name="connsiteX14" fmla="*/ 780347 w 4682084"/>
              <a:gd name="connsiteY14" fmla="*/ 1639878 h 1639878"/>
              <a:gd name="connsiteX15" fmla="*/ 273318 w 4682084"/>
              <a:gd name="connsiteY15" fmla="*/ 1639878 h 1639878"/>
              <a:gd name="connsiteX16" fmla="*/ 0 w 4682084"/>
              <a:gd name="connsiteY16" fmla="*/ 1366560 h 1639878"/>
              <a:gd name="connsiteX17" fmla="*/ 0 w 4682084"/>
              <a:gd name="connsiteY17" fmla="*/ 683283 h 1639878"/>
              <a:gd name="connsiteX18" fmla="*/ 0 w 4682084"/>
              <a:gd name="connsiteY18" fmla="*/ 273313 h 1639878"/>
              <a:gd name="connsiteX19" fmla="*/ 0 w 4682084"/>
              <a:gd name="connsiteY19" fmla="*/ 273313 h 1639878"/>
              <a:gd name="connsiteX20" fmla="*/ 0 w 4682084"/>
              <a:gd name="connsiteY20" fmla="*/ 273318 h 1639878"/>
              <a:gd name="connsiteX0" fmla="*/ 0 w 4682084"/>
              <a:gd name="connsiteY0" fmla="*/ 766134 h 2132694"/>
              <a:gd name="connsiteX1" fmla="*/ 273318 w 4682084"/>
              <a:gd name="connsiteY1" fmla="*/ 492816 h 2132694"/>
              <a:gd name="connsiteX2" fmla="*/ 1352841 w 4682084"/>
              <a:gd name="connsiteY2" fmla="*/ 492816 h 2132694"/>
              <a:gd name="connsiteX3" fmla="*/ 880606 w 4682084"/>
              <a:gd name="connsiteY3" fmla="*/ 0 h 2132694"/>
              <a:gd name="connsiteX4" fmla="*/ 1950868 w 4682084"/>
              <a:gd name="connsiteY4" fmla="*/ 492816 h 2132694"/>
              <a:gd name="connsiteX5" fmla="*/ 4408766 w 4682084"/>
              <a:gd name="connsiteY5" fmla="*/ 492816 h 2132694"/>
              <a:gd name="connsiteX6" fmla="*/ 4682084 w 4682084"/>
              <a:gd name="connsiteY6" fmla="*/ 766134 h 2132694"/>
              <a:gd name="connsiteX7" fmla="*/ 4682084 w 4682084"/>
              <a:gd name="connsiteY7" fmla="*/ 766129 h 2132694"/>
              <a:gd name="connsiteX8" fmla="*/ 4682084 w 4682084"/>
              <a:gd name="connsiteY8" fmla="*/ 766129 h 2132694"/>
              <a:gd name="connsiteX9" fmla="*/ 4682084 w 4682084"/>
              <a:gd name="connsiteY9" fmla="*/ 1176099 h 2132694"/>
              <a:gd name="connsiteX10" fmla="*/ 4682084 w 4682084"/>
              <a:gd name="connsiteY10" fmla="*/ 1859376 h 2132694"/>
              <a:gd name="connsiteX11" fmla="*/ 4408766 w 4682084"/>
              <a:gd name="connsiteY11" fmla="*/ 2132694 h 2132694"/>
              <a:gd name="connsiteX12" fmla="*/ 1950868 w 4682084"/>
              <a:gd name="connsiteY12" fmla="*/ 2132694 h 2132694"/>
              <a:gd name="connsiteX13" fmla="*/ 780347 w 4682084"/>
              <a:gd name="connsiteY13" fmla="*/ 2132694 h 2132694"/>
              <a:gd name="connsiteX14" fmla="*/ 780347 w 4682084"/>
              <a:gd name="connsiteY14" fmla="*/ 2132694 h 2132694"/>
              <a:gd name="connsiteX15" fmla="*/ 273318 w 4682084"/>
              <a:gd name="connsiteY15" fmla="*/ 2132694 h 2132694"/>
              <a:gd name="connsiteX16" fmla="*/ 0 w 4682084"/>
              <a:gd name="connsiteY16" fmla="*/ 1859376 h 2132694"/>
              <a:gd name="connsiteX17" fmla="*/ 0 w 4682084"/>
              <a:gd name="connsiteY17" fmla="*/ 1176099 h 2132694"/>
              <a:gd name="connsiteX18" fmla="*/ 0 w 4682084"/>
              <a:gd name="connsiteY18" fmla="*/ 766129 h 2132694"/>
              <a:gd name="connsiteX19" fmla="*/ 0 w 4682084"/>
              <a:gd name="connsiteY19" fmla="*/ 766129 h 2132694"/>
              <a:gd name="connsiteX20" fmla="*/ 0 w 4682084"/>
              <a:gd name="connsiteY20" fmla="*/ 766134 h 213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2084" h="2132694">
                <a:moveTo>
                  <a:pt x="0" y="766134"/>
                </a:moveTo>
                <a:cubicBezTo>
                  <a:pt x="0" y="615185"/>
                  <a:pt x="122369" y="492816"/>
                  <a:pt x="273318" y="492816"/>
                </a:cubicBezTo>
                <a:lnTo>
                  <a:pt x="1352841" y="492816"/>
                </a:lnTo>
                <a:lnTo>
                  <a:pt x="880606" y="0"/>
                </a:lnTo>
                <a:lnTo>
                  <a:pt x="1950868" y="492816"/>
                </a:lnTo>
                <a:lnTo>
                  <a:pt x="4408766" y="492816"/>
                </a:lnTo>
                <a:cubicBezTo>
                  <a:pt x="4559715" y="492816"/>
                  <a:pt x="4682084" y="615185"/>
                  <a:pt x="4682084" y="766134"/>
                </a:cubicBezTo>
                <a:lnTo>
                  <a:pt x="4682084" y="766129"/>
                </a:lnTo>
                <a:lnTo>
                  <a:pt x="4682084" y="766129"/>
                </a:lnTo>
                <a:lnTo>
                  <a:pt x="4682084" y="1176099"/>
                </a:lnTo>
                <a:lnTo>
                  <a:pt x="4682084" y="1859376"/>
                </a:lnTo>
                <a:cubicBezTo>
                  <a:pt x="4682084" y="2010325"/>
                  <a:pt x="4559715" y="2132694"/>
                  <a:pt x="4408766" y="2132694"/>
                </a:cubicBezTo>
                <a:lnTo>
                  <a:pt x="1950868" y="2132694"/>
                </a:lnTo>
                <a:lnTo>
                  <a:pt x="780347" y="2132694"/>
                </a:lnTo>
                <a:lnTo>
                  <a:pt x="780347" y="2132694"/>
                </a:lnTo>
                <a:lnTo>
                  <a:pt x="273318" y="2132694"/>
                </a:lnTo>
                <a:cubicBezTo>
                  <a:pt x="122369" y="2132694"/>
                  <a:pt x="0" y="2010325"/>
                  <a:pt x="0" y="1859376"/>
                </a:cubicBezTo>
                <a:lnTo>
                  <a:pt x="0" y="1176099"/>
                </a:lnTo>
                <a:lnTo>
                  <a:pt x="0" y="766129"/>
                </a:lnTo>
                <a:lnTo>
                  <a:pt x="0" y="766129"/>
                </a:lnTo>
                <a:lnTo>
                  <a:pt x="0" y="766134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7398690" y="3519615"/>
            <a:ext cx="4443279" cy="15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/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/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56"/>
    </mc:Choice>
    <mc:Fallback xmlns="">
      <p:transition spd="slow" advTm="2645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74511" y="46518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34048"/>
              </p:ext>
            </p:extLst>
          </p:nvPr>
        </p:nvGraphicFramePr>
        <p:xfrm>
          <a:off x="1409635" y="3807152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54416"/>
              </p:ext>
            </p:extLst>
          </p:nvPr>
        </p:nvGraphicFramePr>
        <p:xfrm>
          <a:off x="6680890" y="4282932"/>
          <a:ext cx="4705577" cy="73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716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748694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89722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7730" y="474807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7729" y="520566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728" y="566326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464" y="612086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513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5"/>
    </mc:Choice>
    <mc:Fallback xmlns="">
      <p:transition spd="slow" advTm="3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Rounded Rectangular Callout 2"/>
          <p:cNvSpPr/>
          <p:nvPr/>
        </p:nvSpPr>
        <p:spPr>
          <a:xfrm>
            <a:off x="7048071" y="2750816"/>
            <a:ext cx="2928396" cy="255221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324;p34"/>
          <p:cNvSpPr txBox="1"/>
          <p:nvPr/>
        </p:nvSpPr>
        <p:spPr>
          <a:xfrm>
            <a:off x="7203250" y="3601619"/>
            <a:ext cx="2618036" cy="151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 sets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484"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nothing)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  <a:p>
            <a:pPr marL="7823" algn="ctr">
              <a:lnSpc>
                <a:spcPct val="116753"/>
              </a:lnSpc>
              <a:spcBef>
                <a:spcPts val="747"/>
              </a:spcBef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== tests if equal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TRUE or FALSE)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6C692-7123-9F7D-F42E-A81463A5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81721"/>
              </p:ext>
            </p:extLst>
          </p:nvPr>
        </p:nvGraphicFramePr>
        <p:xfrm>
          <a:off x="1661160" y="3422655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2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"/>
    </mc:Choice>
    <mc:Fallback xmlns="">
      <p:transition spd="slow" advTm="490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482750" y="2228296"/>
            <a:ext cx="975092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2190655" y="171302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652" dirty="0">
                <a:latin typeface="Calibri"/>
                <a:ea typeface="Calibri"/>
                <a:cs typeface="Calibri"/>
                <a:sym typeface="Calibri"/>
              </a:rPr>
              <a:t>Extract rows that meet logical criteria.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2750" y="2328132"/>
            <a:ext cx="8999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“maxwell"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7523750" y="381000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24;p34"/>
          <p:cNvSpPr txBox="1"/>
          <p:nvPr/>
        </p:nvSpPr>
        <p:spPr>
          <a:xfrm>
            <a:off x="7659240" y="423343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27289" y="4327928"/>
            <a:ext cx="54864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30550"/>
              </p:ext>
            </p:extLst>
          </p:nvPr>
        </p:nvGraphicFramePr>
        <p:xfrm>
          <a:off x="6358212" y="3807152"/>
          <a:ext cx="4544738" cy="1818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751217" y="479436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1216" y="52519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215" y="570955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0951" y="616715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630D60-6F28-3E2D-4664-EA8F85FB3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67812"/>
              </p:ext>
            </p:extLst>
          </p:nvPr>
        </p:nvGraphicFramePr>
        <p:xfrm>
          <a:off x="206477" y="3812771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9"/>
    </mc:Choice>
    <mc:Fallback xmlns="">
      <p:transition spd="slow" advTm="2894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            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38686" y="2345004"/>
            <a:ext cx="3731544" cy="566814"/>
          </a:xfrm>
          <a:prstGeom prst="roundRect">
            <a:avLst/>
          </a:prstGeom>
          <a:solidFill>
            <a:srgbClr val="A0C28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2"/>
    </mc:Choice>
    <mc:Fallback xmlns="">
      <p:transition spd="slow" advTm="631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5270501" y="3046663"/>
            <a:ext cx="1798971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750" dirty="0">
                <a:latin typeface="Consolas" panose="020B0609020204030204" pitchFamily="49" charset="0"/>
              </a:rPr>
              <a:t>1 == 1</a:t>
            </a:r>
          </a:p>
        </p:txBody>
      </p:sp>
    </p:spTree>
    <p:extLst>
      <p:ext uri="{BB962C8B-B14F-4D97-AF65-F5344CB8AC3E}">
        <p14:creationId xmlns:p14="http://schemas.microsoft.com/office/powerpoint/2010/main" val="1217774732"/>
      </p:ext>
    </p:extLst>
  </p:cSld>
  <p:clrMapOvr>
    <a:masterClrMapping/>
  </p:clrMapOvr>
  <p:transition spd="med" advTm="3982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4636461" y="3046663"/>
            <a:ext cx="3067049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750" dirty="0">
                <a:latin typeface="Consolas" panose="020B0609020204030204" pitchFamily="49" charset="0"/>
              </a:rPr>
              <a:t>3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!=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1</a:t>
            </a:r>
            <a:endParaRPr sz="37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62325"/>
      </p:ext>
    </p:extLst>
  </p:cSld>
  <p:clrMapOvr>
    <a:masterClrMapping/>
  </p:clrMapOvr>
  <p:transition spd="med" advTm="2366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3604506" y="614555"/>
            <a:ext cx="464824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 2</a:t>
            </a:r>
          </a:p>
        </p:txBody>
      </p:sp>
      <p:sp>
        <p:nvSpPr>
          <p:cNvPr id="6" name="Google Shape;351;p37"/>
          <p:cNvSpPr txBox="1"/>
          <p:nvPr/>
        </p:nvSpPr>
        <p:spPr>
          <a:xfrm>
            <a:off x="1405054" y="1890818"/>
            <a:ext cx="9720072" cy="33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4848"/>
              </a:lnSpc>
            </a:pPr>
            <a:r>
              <a:rPr lang="en-US" sz="32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filter() with the logical operators to find:</a:t>
            </a:r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6803" marR="2721">
              <a:lnSpc>
                <a:spcPct val="124848"/>
              </a:lnSpc>
            </a:pP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Every patient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(age) is greater than or equal to 50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 Phosphatase tests where (test) is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"</a:t>
            </a:r>
            <a:r>
              <a:rPr lang="en-US" sz="2800" b="1" dirty="0" err="1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alkaline_phosphatase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”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Female patients with (gender)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“Female”</a:t>
            </a: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3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8"/>
    </mc:Choice>
    <mc:Fallback xmlns="">
      <p:transition spd="slow" advTm="369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Goals</a:t>
            </a:r>
          </a:p>
          <a:p>
            <a:pPr marL="514350" indent="-514350">
              <a:buAutoNum type="arabicPeriod"/>
            </a:pPr>
            <a:r>
              <a:rPr lang="en-US" sz="24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4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32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4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4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47"/>
    </mc:Choice>
    <mc:Fallback xmlns="">
      <p:transition spd="slow" advTm="3094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357352" y="2255454"/>
            <a:ext cx="11477296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Filter to multiple matches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353" y="2330166"/>
            <a:ext cx="1147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c(“maxwell",“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harrington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 </a:t>
            </a:r>
            <a:endParaRPr lang="en-US" sz="2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023641" y="4964886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538B-5C9C-0845-C9E9-7CD3FD60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97" y="3862941"/>
            <a:ext cx="2172003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B254E-BA7A-4F9D-F3BF-54EDAA31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42" y="3862941"/>
            <a:ext cx="21624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"/>
    </mc:Choice>
    <mc:Fallback xmlns="">
      <p:transition spd="slow" advTm="154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79676" y="2254092"/>
            <a:ext cx="5047965" cy="3551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9" name="Google Shape;269;p29"/>
          <p:cNvSpPr/>
          <p:nvPr/>
        </p:nvSpPr>
        <p:spPr>
          <a:xfrm>
            <a:off x="2545671" y="1974362"/>
            <a:ext cx="3789434" cy="4410644"/>
          </a:xfrm>
          <a:custGeom>
            <a:avLst/>
            <a:gdLst>
              <a:gd name="connsiteX0" fmla="*/ 2256215 w 10447599"/>
              <a:gd name="connsiteY0" fmla="*/ 0 h 3976184"/>
              <a:gd name="connsiteX1" fmla="*/ 0 w 10447599"/>
              <a:gd name="connsiteY1" fmla="*/ 3150 h 3976184"/>
              <a:gd name="connsiteX2" fmla="*/ 7843 w 10447599"/>
              <a:gd name="connsiteY2" fmla="*/ 1342416 h 3976184"/>
              <a:gd name="connsiteX3" fmla="*/ 3453340 w 10447599"/>
              <a:gd name="connsiteY3" fmla="*/ 3976184 h 3976184"/>
              <a:gd name="connsiteX4" fmla="*/ 10447599 w 10447599"/>
              <a:gd name="connsiteY4" fmla="*/ 247667 h 3976184"/>
              <a:gd name="connsiteX5" fmla="*/ 2256215 w 10447599"/>
              <a:gd name="connsiteY5" fmla="*/ 0 h 3976184"/>
              <a:gd name="connsiteX0" fmla="*/ 2256215 w 10447599"/>
              <a:gd name="connsiteY0" fmla="*/ 0 h 3986113"/>
              <a:gd name="connsiteX1" fmla="*/ 0 w 10447599"/>
              <a:gd name="connsiteY1" fmla="*/ 3150 h 3986113"/>
              <a:gd name="connsiteX2" fmla="*/ 7843 w 10447599"/>
              <a:gd name="connsiteY2" fmla="*/ 1342416 h 3986113"/>
              <a:gd name="connsiteX3" fmla="*/ 3563289 w 10447599"/>
              <a:gd name="connsiteY3" fmla="*/ 3986113 h 3986113"/>
              <a:gd name="connsiteX4" fmla="*/ 10447599 w 10447599"/>
              <a:gd name="connsiteY4" fmla="*/ 247667 h 3986113"/>
              <a:gd name="connsiteX5" fmla="*/ 2256215 w 10447599"/>
              <a:gd name="connsiteY5" fmla="*/ 0 h 3986113"/>
              <a:gd name="connsiteX0" fmla="*/ 2256215 w 9641301"/>
              <a:gd name="connsiteY0" fmla="*/ 0 h 3986113"/>
              <a:gd name="connsiteX1" fmla="*/ 0 w 9641301"/>
              <a:gd name="connsiteY1" fmla="*/ 3150 h 3986113"/>
              <a:gd name="connsiteX2" fmla="*/ 7843 w 9641301"/>
              <a:gd name="connsiteY2" fmla="*/ 1342416 h 3986113"/>
              <a:gd name="connsiteX3" fmla="*/ 3563289 w 9641301"/>
              <a:gd name="connsiteY3" fmla="*/ 3986113 h 3986113"/>
              <a:gd name="connsiteX4" fmla="*/ 9641301 w 9641301"/>
              <a:gd name="connsiteY4" fmla="*/ 227810 h 3986113"/>
              <a:gd name="connsiteX5" fmla="*/ 2256215 w 9641301"/>
              <a:gd name="connsiteY5" fmla="*/ 0 h 3986113"/>
              <a:gd name="connsiteX0" fmla="*/ 2282883 w 9667969"/>
              <a:gd name="connsiteY0" fmla="*/ 0 h 3986113"/>
              <a:gd name="connsiteX1" fmla="*/ 26668 w 9667969"/>
              <a:gd name="connsiteY1" fmla="*/ 3150 h 3986113"/>
              <a:gd name="connsiteX2" fmla="*/ 152 w 9667969"/>
              <a:gd name="connsiteY2" fmla="*/ 2993055 h 3986113"/>
              <a:gd name="connsiteX3" fmla="*/ 3589957 w 9667969"/>
              <a:gd name="connsiteY3" fmla="*/ 3986113 h 3986113"/>
              <a:gd name="connsiteX4" fmla="*/ 9667969 w 9667969"/>
              <a:gd name="connsiteY4" fmla="*/ 227810 h 3986113"/>
              <a:gd name="connsiteX5" fmla="*/ 2282883 w 9667969"/>
              <a:gd name="connsiteY5" fmla="*/ 0 h 3986113"/>
              <a:gd name="connsiteX0" fmla="*/ 2282885 w 9667971"/>
              <a:gd name="connsiteY0" fmla="*/ 0 h 5698806"/>
              <a:gd name="connsiteX1" fmla="*/ 26670 w 9667971"/>
              <a:gd name="connsiteY1" fmla="*/ 3150 h 5698806"/>
              <a:gd name="connsiteX2" fmla="*/ 154 w 9667971"/>
              <a:gd name="connsiteY2" fmla="*/ 2993055 h 5698806"/>
              <a:gd name="connsiteX3" fmla="*/ 5720234 w 9667971"/>
              <a:gd name="connsiteY3" fmla="*/ 5698806 h 5698806"/>
              <a:gd name="connsiteX4" fmla="*/ 9667971 w 9667971"/>
              <a:gd name="connsiteY4" fmla="*/ 227810 h 5698806"/>
              <a:gd name="connsiteX5" fmla="*/ 2282885 w 9667971"/>
              <a:gd name="connsiteY5" fmla="*/ 0 h 5698806"/>
              <a:gd name="connsiteX0" fmla="*/ 2282885 w 5720234"/>
              <a:gd name="connsiteY0" fmla="*/ 1497294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82885 w 5720234"/>
              <a:gd name="connsiteY5" fmla="*/ 1497294 h 7196100"/>
              <a:gd name="connsiteX0" fmla="*/ 2214166 w 5720234"/>
              <a:gd name="connsiteY0" fmla="*/ 976039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14166 w 5720234"/>
              <a:gd name="connsiteY5" fmla="*/ 976039 h 7196100"/>
              <a:gd name="connsiteX0" fmla="*/ 2214166 w 5766046"/>
              <a:gd name="connsiteY0" fmla="*/ 976039 h 7208511"/>
              <a:gd name="connsiteX1" fmla="*/ 26670 w 5766046"/>
              <a:gd name="connsiteY1" fmla="*/ 1500444 h 7208511"/>
              <a:gd name="connsiteX2" fmla="*/ 154 w 5766046"/>
              <a:gd name="connsiteY2" fmla="*/ 4490349 h 7208511"/>
              <a:gd name="connsiteX3" fmla="*/ 5766046 w 5766046"/>
              <a:gd name="connsiteY3" fmla="*/ 7208511 h 7208511"/>
              <a:gd name="connsiteX4" fmla="*/ 5693749 w 5766046"/>
              <a:gd name="connsiteY4" fmla="*/ 0 h 7208511"/>
              <a:gd name="connsiteX5" fmla="*/ 2214166 w 5766046"/>
              <a:gd name="connsiteY5" fmla="*/ 976039 h 7208511"/>
              <a:gd name="connsiteX0" fmla="*/ 2214166 w 5695634"/>
              <a:gd name="connsiteY0" fmla="*/ 976039 h 7183689"/>
              <a:gd name="connsiteX1" fmla="*/ 26670 w 5695634"/>
              <a:gd name="connsiteY1" fmla="*/ 1500444 h 7183689"/>
              <a:gd name="connsiteX2" fmla="*/ 154 w 5695634"/>
              <a:gd name="connsiteY2" fmla="*/ 4490349 h 7183689"/>
              <a:gd name="connsiteX3" fmla="*/ 5685874 w 5695634"/>
              <a:gd name="connsiteY3" fmla="*/ 7183689 h 7183689"/>
              <a:gd name="connsiteX4" fmla="*/ 5693749 w 5695634"/>
              <a:gd name="connsiteY4" fmla="*/ 0 h 7183689"/>
              <a:gd name="connsiteX5" fmla="*/ 2214166 w 5695634"/>
              <a:gd name="connsiteY5" fmla="*/ 976039 h 7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5634" h="7183689" extrusionOk="0">
                <a:moveTo>
                  <a:pt x="2214166" y="976039"/>
                </a:moveTo>
                <a:lnTo>
                  <a:pt x="26670" y="1500444"/>
                </a:lnTo>
                <a:cubicBezTo>
                  <a:pt x="29284" y="1946866"/>
                  <a:pt x="-2460" y="4043927"/>
                  <a:pt x="154" y="4490349"/>
                </a:cubicBezTo>
                <a:lnTo>
                  <a:pt x="5685874" y="7183689"/>
                </a:lnTo>
                <a:cubicBezTo>
                  <a:pt x="5677046" y="4784989"/>
                  <a:pt x="5702577" y="2398700"/>
                  <a:pt x="5693749" y="0"/>
                </a:cubicBezTo>
                <a:lnTo>
                  <a:pt x="2214166" y="976039"/>
                </a:lnTo>
                <a:close/>
              </a:path>
            </a:pathLst>
          </a:custGeom>
          <a:solidFill>
            <a:srgbClr val="000000">
              <a:alpha val="3882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0" name="Google Shape;270;p29"/>
          <p:cNvSpPr/>
          <p:nvPr/>
        </p:nvSpPr>
        <p:spPr>
          <a:xfrm>
            <a:off x="2546430" y="2893671"/>
            <a:ext cx="1557521" cy="1851949"/>
          </a:xfrm>
          <a:custGeom>
            <a:avLst/>
            <a:gdLst/>
            <a:ahLst/>
            <a:cxnLst/>
            <a:rect l="l" t="t" r="r" b="b"/>
            <a:pathLst>
              <a:path w="1908809" h="1214754" extrusionOk="0">
                <a:moveTo>
                  <a:pt x="0" y="0"/>
                </a:moveTo>
                <a:lnTo>
                  <a:pt x="1908437" y="0"/>
                </a:lnTo>
                <a:lnTo>
                  <a:pt x="1908437" y="1214400"/>
                </a:lnTo>
                <a:lnTo>
                  <a:pt x="0" y="12144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39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44672" y="995527"/>
            <a:ext cx="3515464" cy="7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39" rIns="0" bIns="0" anchor="t" anchorCtr="0">
            <a:noAutofit/>
          </a:bodyPr>
          <a:lstStyle/>
          <a:p>
            <a:pPr marL="6803"/>
            <a:r>
              <a:rPr lang="en-US" sz="4312" dirty="0">
                <a:solidFill>
                  <a:srgbClr val="000000"/>
                </a:solidFill>
              </a:rPr>
              <a:t>filter() variants</a:t>
            </a:r>
            <a:endParaRPr sz="4312" dirty="0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12819" y="583513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46" y="1974613"/>
            <a:ext cx="3757314" cy="44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2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"/>
    </mc:Choice>
    <mc:Fallback xmlns="">
      <p:transition spd="slow" advTm="72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Column</a:t>
            </a:r>
          </a:p>
        </p:txBody>
      </p:sp>
    </p:spTree>
    <p:extLst>
      <p:ext uri="{BB962C8B-B14F-4D97-AF65-F5344CB8AC3E}">
        <p14:creationId xmlns:p14="http://schemas.microsoft.com/office/powerpoint/2010/main" val="31103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"/>
    </mc:Choice>
    <mc:Fallback xmlns="">
      <p:transition spd="slow" advTm="55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5" y="2672531"/>
            <a:ext cx="6454811" cy="17604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42117" y="4505673"/>
            <a:ext cx="2928396" cy="1586106"/>
            <a:chOff x="6009784" y="4089073"/>
            <a:chExt cx="2928396" cy="2552214"/>
          </a:xfrm>
        </p:grpSpPr>
        <p:sp>
          <p:nvSpPr>
            <p:cNvPr id="7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↑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"/>
    </mc:Choice>
    <mc:Fallback xmlns="">
      <p:transition spd="slow" advTm="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988755" y="2545875"/>
            <a:ext cx="1111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new_column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2;p20"/>
          <p:cNvSpPr/>
          <p:nvPr/>
        </p:nvSpPr>
        <p:spPr>
          <a:xfrm flipH="1">
            <a:off x="5703631" y="3384167"/>
            <a:ext cx="1900999" cy="219947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6"/>
              <a:gd name="connsiteY0" fmla="*/ 1302460 h 3920180"/>
              <a:gd name="connsiteX1" fmla="*/ 356337 w 7169286"/>
              <a:gd name="connsiteY1" fmla="*/ 1302460 h 3920180"/>
              <a:gd name="connsiteX2" fmla="*/ 307986 w 7169286"/>
              <a:gd name="connsiteY2" fmla="*/ 1305713 h 3920180"/>
              <a:gd name="connsiteX3" fmla="*/ 261611 w 7169286"/>
              <a:gd name="connsiteY3" fmla="*/ 1315189 h 3920180"/>
              <a:gd name="connsiteX4" fmla="*/ 217637 w 7169286"/>
              <a:gd name="connsiteY4" fmla="*/ 1330463 h 3920180"/>
              <a:gd name="connsiteX5" fmla="*/ 176489 w 7169286"/>
              <a:gd name="connsiteY5" fmla="*/ 1351111 h 3920180"/>
              <a:gd name="connsiteX6" fmla="*/ 138592 w 7169286"/>
              <a:gd name="connsiteY6" fmla="*/ 1376709 h 3920180"/>
              <a:gd name="connsiteX7" fmla="*/ 104371 w 7169286"/>
              <a:gd name="connsiteY7" fmla="*/ 1406831 h 3920180"/>
              <a:gd name="connsiteX8" fmla="*/ 74249 w 7169286"/>
              <a:gd name="connsiteY8" fmla="*/ 1441052 h 3920180"/>
              <a:gd name="connsiteX9" fmla="*/ 48651 w 7169286"/>
              <a:gd name="connsiteY9" fmla="*/ 1478949 h 3920180"/>
              <a:gd name="connsiteX10" fmla="*/ 28003 w 7169286"/>
              <a:gd name="connsiteY10" fmla="*/ 1520097 h 3920180"/>
              <a:gd name="connsiteX11" fmla="*/ 12729 w 7169286"/>
              <a:gd name="connsiteY11" fmla="*/ 1564071 h 3920180"/>
              <a:gd name="connsiteX12" fmla="*/ 3253 w 7169286"/>
              <a:gd name="connsiteY12" fmla="*/ 1610446 h 3920180"/>
              <a:gd name="connsiteX13" fmla="*/ 0 w 7169286"/>
              <a:gd name="connsiteY13" fmla="*/ 1658797 h 3920180"/>
              <a:gd name="connsiteX14" fmla="*/ 0 w 7169286"/>
              <a:gd name="connsiteY14" fmla="*/ 3563844 h 3920180"/>
              <a:gd name="connsiteX15" fmla="*/ 3253 w 7169286"/>
              <a:gd name="connsiteY15" fmla="*/ 3612196 h 3920180"/>
              <a:gd name="connsiteX16" fmla="*/ 12729 w 7169286"/>
              <a:gd name="connsiteY16" fmla="*/ 3658571 h 3920180"/>
              <a:gd name="connsiteX17" fmla="*/ 28003 w 7169286"/>
              <a:gd name="connsiteY17" fmla="*/ 3702544 h 3920180"/>
              <a:gd name="connsiteX18" fmla="*/ 48651 w 7169286"/>
              <a:gd name="connsiteY18" fmla="*/ 3743692 h 3920180"/>
              <a:gd name="connsiteX19" fmla="*/ 74249 w 7169286"/>
              <a:gd name="connsiteY19" fmla="*/ 3781589 h 3920180"/>
              <a:gd name="connsiteX20" fmla="*/ 104371 w 7169286"/>
              <a:gd name="connsiteY20" fmla="*/ 3815810 h 3920180"/>
              <a:gd name="connsiteX21" fmla="*/ 138592 w 7169286"/>
              <a:gd name="connsiteY21" fmla="*/ 3845932 h 3920180"/>
              <a:gd name="connsiteX22" fmla="*/ 176489 w 7169286"/>
              <a:gd name="connsiteY22" fmla="*/ 3871529 h 3920180"/>
              <a:gd name="connsiteX23" fmla="*/ 217637 w 7169286"/>
              <a:gd name="connsiteY23" fmla="*/ 3892177 h 3920180"/>
              <a:gd name="connsiteX24" fmla="*/ 261611 w 7169286"/>
              <a:gd name="connsiteY24" fmla="*/ 3907452 h 3920180"/>
              <a:gd name="connsiteX25" fmla="*/ 307986 w 7169286"/>
              <a:gd name="connsiteY25" fmla="*/ 3916928 h 3920180"/>
              <a:gd name="connsiteX26" fmla="*/ 356337 w 7169286"/>
              <a:gd name="connsiteY26" fmla="*/ 3920181 h 3920180"/>
              <a:gd name="connsiteX27" fmla="*/ 6812950 w 7169286"/>
              <a:gd name="connsiteY27" fmla="*/ 3920181 h 3920180"/>
              <a:gd name="connsiteX28" fmla="*/ 6861301 w 7169286"/>
              <a:gd name="connsiteY28" fmla="*/ 3916928 h 3920180"/>
              <a:gd name="connsiteX29" fmla="*/ 6907675 w 7169286"/>
              <a:gd name="connsiteY29" fmla="*/ 3907452 h 3920180"/>
              <a:gd name="connsiteX30" fmla="*/ 6951648 w 7169286"/>
              <a:gd name="connsiteY30" fmla="*/ 3892177 h 3920180"/>
              <a:gd name="connsiteX31" fmla="*/ 6992795 w 7169286"/>
              <a:gd name="connsiteY31" fmla="*/ 3871529 h 3920180"/>
              <a:gd name="connsiteX32" fmla="*/ 7030692 w 7169286"/>
              <a:gd name="connsiteY32" fmla="*/ 3845932 h 3920180"/>
              <a:gd name="connsiteX33" fmla="*/ 7064914 w 7169286"/>
              <a:gd name="connsiteY33" fmla="*/ 3815810 h 3920180"/>
              <a:gd name="connsiteX34" fmla="*/ 7095036 w 7169286"/>
              <a:gd name="connsiteY34" fmla="*/ 3781589 h 3920180"/>
              <a:gd name="connsiteX35" fmla="*/ 7120633 w 7169286"/>
              <a:gd name="connsiteY35" fmla="*/ 3743692 h 3920180"/>
              <a:gd name="connsiteX36" fmla="*/ 7141281 w 7169286"/>
              <a:gd name="connsiteY36" fmla="*/ 3702544 h 3920180"/>
              <a:gd name="connsiteX37" fmla="*/ 7156556 w 7169286"/>
              <a:gd name="connsiteY37" fmla="*/ 3658571 h 3920180"/>
              <a:gd name="connsiteX38" fmla="*/ 7166032 w 7169286"/>
              <a:gd name="connsiteY38" fmla="*/ 3612196 h 3920180"/>
              <a:gd name="connsiteX39" fmla="*/ 7169285 w 7169286"/>
              <a:gd name="connsiteY39" fmla="*/ 3563844 h 3920180"/>
              <a:gd name="connsiteX40" fmla="*/ 7169285 w 7169286"/>
              <a:gd name="connsiteY40" fmla="*/ 1658797 h 3920180"/>
              <a:gd name="connsiteX41" fmla="*/ 7166032 w 7169286"/>
              <a:gd name="connsiteY41" fmla="*/ 1610446 h 3920180"/>
              <a:gd name="connsiteX42" fmla="*/ 7156556 w 7169286"/>
              <a:gd name="connsiteY42" fmla="*/ 1564071 h 3920180"/>
              <a:gd name="connsiteX43" fmla="*/ 7141281 w 7169286"/>
              <a:gd name="connsiteY43" fmla="*/ 1520097 h 3920180"/>
              <a:gd name="connsiteX44" fmla="*/ 7120633 w 7169286"/>
              <a:gd name="connsiteY44" fmla="*/ 1478949 h 3920180"/>
              <a:gd name="connsiteX45" fmla="*/ 7095036 w 7169286"/>
              <a:gd name="connsiteY45" fmla="*/ 1441052 h 3920180"/>
              <a:gd name="connsiteX46" fmla="*/ 7064914 w 7169286"/>
              <a:gd name="connsiteY46" fmla="*/ 1406831 h 3920180"/>
              <a:gd name="connsiteX47" fmla="*/ 7030692 w 7169286"/>
              <a:gd name="connsiteY47" fmla="*/ 1376709 h 3920180"/>
              <a:gd name="connsiteX48" fmla="*/ 6992795 w 7169286"/>
              <a:gd name="connsiteY48" fmla="*/ 1351111 h 3920180"/>
              <a:gd name="connsiteX49" fmla="*/ 6951648 w 7169286"/>
              <a:gd name="connsiteY49" fmla="*/ 1330463 h 3920180"/>
              <a:gd name="connsiteX50" fmla="*/ 6907675 w 7169286"/>
              <a:gd name="connsiteY50" fmla="*/ 1315189 h 3920180"/>
              <a:gd name="connsiteX51" fmla="*/ 6861301 w 7169286"/>
              <a:gd name="connsiteY51" fmla="*/ 1305713 h 3920180"/>
              <a:gd name="connsiteX52" fmla="*/ 6812950 w 7169286"/>
              <a:gd name="connsiteY52" fmla="*/ 1302460 h 3920180"/>
              <a:gd name="connsiteX0" fmla="*/ 2664091 w 7169286"/>
              <a:gd name="connsiteY0" fmla="*/ 0 h 3920180"/>
              <a:gd name="connsiteX1" fmla="*/ 2348194 w 7169286"/>
              <a:gd name="connsiteY1" fmla="*/ 1319206 h 3920180"/>
              <a:gd name="connsiteX2" fmla="*/ 2993816 w 7169286"/>
              <a:gd name="connsiteY2" fmla="*/ 1319206 h 3920180"/>
              <a:gd name="connsiteX3" fmla="*/ 2664091 w 7169286"/>
              <a:gd name="connsiteY3" fmla="*/ 0 h 3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920180" extrusionOk="0">
                <a:moveTo>
                  <a:pt x="6812950" y="1302460"/>
                </a:moveTo>
                <a:lnTo>
                  <a:pt x="356337" y="1302460"/>
                </a:lnTo>
                <a:lnTo>
                  <a:pt x="307986" y="1305713"/>
                </a:lnTo>
                <a:lnTo>
                  <a:pt x="261611" y="1315189"/>
                </a:lnTo>
                <a:lnTo>
                  <a:pt x="217637" y="1330463"/>
                </a:lnTo>
                <a:lnTo>
                  <a:pt x="176489" y="1351111"/>
                </a:lnTo>
                <a:lnTo>
                  <a:pt x="138592" y="1376709"/>
                </a:lnTo>
                <a:lnTo>
                  <a:pt x="104371" y="1406831"/>
                </a:lnTo>
                <a:lnTo>
                  <a:pt x="74249" y="1441052"/>
                </a:lnTo>
                <a:lnTo>
                  <a:pt x="48651" y="1478949"/>
                </a:lnTo>
                <a:lnTo>
                  <a:pt x="28003" y="1520097"/>
                </a:lnTo>
                <a:lnTo>
                  <a:pt x="12729" y="1564071"/>
                </a:lnTo>
                <a:lnTo>
                  <a:pt x="3253" y="1610446"/>
                </a:lnTo>
                <a:lnTo>
                  <a:pt x="0" y="1658797"/>
                </a:lnTo>
                <a:lnTo>
                  <a:pt x="0" y="3563844"/>
                </a:lnTo>
                <a:lnTo>
                  <a:pt x="3253" y="3612196"/>
                </a:lnTo>
                <a:lnTo>
                  <a:pt x="12729" y="3658571"/>
                </a:lnTo>
                <a:lnTo>
                  <a:pt x="28003" y="3702544"/>
                </a:lnTo>
                <a:lnTo>
                  <a:pt x="48651" y="3743692"/>
                </a:lnTo>
                <a:lnTo>
                  <a:pt x="74249" y="3781589"/>
                </a:lnTo>
                <a:lnTo>
                  <a:pt x="104371" y="3815810"/>
                </a:lnTo>
                <a:lnTo>
                  <a:pt x="138592" y="3845932"/>
                </a:lnTo>
                <a:lnTo>
                  <a:pt x="176489" y="3871529"/>
                </a:lnTo>
                <a:lnTo>
                  <a:pt x="217637" y="3892177"/>
                </a:lnTo>
                <a:lnTo>
                  <a:pt x="261611" y="3907452"/>
                </a:lnTo>
                <a:lnTo>
                  <a:pt x="307986" y="3916928"/>
                </a:lnTo>
                <a:lnTo>
                  <a:pt x="356337" y="3920181"/>
                </a:lnTo>
                <a:lnTo>
                  <a:pt x="6812950" y="3920181"/>
                </a:lnTo>
                <a:lnTo>
                  <a:pt x="6861301" y="3916928"/>
                </a:lnTo>
                <a:lnTo>
                  <a:pt x="6907675" y="3907452"/>
                </a:lnTo>
                <a:lnTo>
                  <a:pt x="6951648" y="3892177"/>
                </a:lnTo>
                <a:lnTo>
                  <a:pt x="6992795" y="3871529"/>
                </a:lnTo>
                <a:lnTo>
                  <a:pt x="7030692" y="3845932"/>
                </a:lnTo>
                <a:lnTo>
                  <a:pt x="7064914" y="3815810"/>
                </a:lnTo>
                <a:lnTo>
                  <a:pt x="7095036" y="3781589"/>
                </a:lnTo>
                <a:lnTo>
                  <a:pt x="7120633" y="3743692"/>
                </a:lnTo>
                <a:lnTo>
                  <a:pt x="7141281" y="3702544"/>
                </a:lnTo>
                <a:lnTo>
                  <a:pt x="7156556" y="3658571"/>
                </a:lnTo>
                <a:lnTo>
                  <a:pt x="7166032" y="3612196"/>
                </a:lnTo>
                <a:lnTo>
                  <a:pt x="7169285" y="3563844"/>
                </a:lnTo>
                <a:lnTo>
                  <a:pt x="7169285" y="1658797"/>
                </a:lnTo>
                <a:lnTo>
                  <a:pt x="7166032" y="1610446"/>
                </a:lnTo>
                <a:lnTo>
                  <a:pt x="7156556" y="1564071"/>
                </a:lnTo>
                <a:lnTo>
                  <a:pt x="7141281" y="1520097"/>
                </a:lnTo>
                <a:lnTo>
                  <a:pt x="7120633" y="1478949"/>
                </a:lnTo>
                <a:lnTo>
                  <a:pt x="7095036" y="1441052"/>
                </a:lnTo>
                <a:lnTo>
                  <a:pt x="7064914" y="1406831"/>
                </a:lnTo>
                <a:lnTo>
                  <a:pt x="7030692" y="1376709"/>
                </a:lnTo>
                <a:lnTo>
                  <a:pt x="6992795" y="1351111"/>
                </a:lnTo>
                <a:lnTo>
                  <a:pt x="6951648" y="1330463"/>
                </a:lnTo>
                <a:lnTo>
                  <a:pt x="6907675" y="1315189"/>
                </a:lnTo>
                <a:lnTo>
                  <a:pt x="6861301" y="1305713"/>
                </a:lnTo>
                <a:lnTo>
                  <a:pt x="6812950" y="1302460"/>
                </a:lnTo>
                <a:close/>
              </a:path>
              <a:path w="7169286" h="3920180" extrusionOk="0">
                <a:moveTo>
                  <a:pt x="2664091" y="0"/>
                </a:moveTo>
                <a:lnTo>
                  <a:pt x="2348194" y="1319206"/>
                </a:lnTo>
                <a:lnTo>
                  <a:pt x="2993816" y="1319206"/>
                </a:lnTo>
                <a:lnTo>
                  <a:pt x="26640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3055667" y="3452981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3065827" y="437270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column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7839178" y="3423718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7834143" y="4048898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whose results will populate columns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73;p20"/>
          <p:cNvSpPr txBox="1"/>
          <p:nvPr/>
        </p:nvSpPr>
        <p:spPr>
          <a:xfrm>
            <a:off x="5340820" y="4529857"/>
            <a:ext cx="241581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equals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"/>
    </mc:Choice>
    <mc:Fallback xmlns="">
      <p:transition spd="slow" advTm="406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0" y="2592337"/>
            <a:ext cx="12192000" cy="771618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637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37837"/>
            <a:ext cx="1238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c_r_tat_mins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* 60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32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387;p40"/>
          <p:cNvSpPr/>
          <p:nvPr/>
        </p:nvSpPr>
        <p:spPr>
          <a:xfrm>
            <a:off x="5184328" y="5124631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24;p34"/>
          <p:cNvSpPr txBox="1"/>
          <p:nvPr/>
        </p:nvSpPr>
        <p:spPr>
          <a:xfrm>
            <a:off x="8195267" y="998054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calculation can involve another column in the data frame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6373"/>
              </p:ext>
            </p:extLst>
          </p:nvPr>
        </p:nvGraphicFramePr>
        <p:xfrm>
          <a:off x="558945" y="4022186"/>
          <a:ext cx="4507107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45568"/>
              </p:ext>
            </p:extLst>
          </p:nvPr>
        </p:nvGraphicFramePr>
        <p:xfrm>
          <a:off x="5635979" y="4040833"/>
          <a:ext cx="6380760" cy="2355755"/>
        </p:xfrm>
        <a:graphic>
          <a:graphicData uri="http://schemas.openxmlformats.org/drawingml/2006/table">
            <a:tbl>
              <a:tblPr/>
              <a:tblGrid>
                <a:gridCol w="1595190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c_r_tat_mins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5"/>
    </mc:Choice>
    <mc:Fallback xmlns="">
      <p:transition spd="slow" advTm="93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399287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</a:rPr>
              <a:t>Your Turn 3</a:t>
            </a:r>
          </a:p>
        </p:txBody>
      </p:sp>
      <p:sp>
        <p:nvSpPr>
          <p:cNvPr id="9" name="Google Shape;351;p37"/>
          <p:cNvSpPr txBox="1"/>
          <p:nvPr/>
        </p:nvSpPr>
        <p:spPr>
          <a:xfrm>
            <a:off x="502920" y="1890818"/>
            <a:ext cx="11488710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spcAft>
                <a:spcPts val="600"/>
              </a:spcAft>
            </a:pP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Create a new column using the mutate() function that contains the total TAT  (sum of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col_rec_tat</a:t>
            </a:r>
            <a:r>
              <a:rPr lang="en-US" sz="4000" b="1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and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rec_ver_tat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) in minutes</a:t>
            </a:r>
          </a:p>
        </p:txBody>
      </p:sp>
    </p:spTree>
    <p:extLst>
      <p:ext uri="{BB962C8B-B14F-4D97-AF65-F5344CB8AC3E}">
        <p14:creationId xmlns:p14="http://schemas.microsoft.com/office/powerpoint/2010/main" val="7489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91"/>
    </mc:Choice>
    <mc:Fallback xmlns="">
      <p:transition spd="slow" advTm="929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7" y="2446343"/>
            <a:ext cx="4996330" cy="3860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4327" y="3498101"/>
            <a:ext cx="781523" cy="99998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9106310" y="3779343"/>
            <a:ext cx="865854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"/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951962" y="169134"/>
            <a:ext cx="7345960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/>
              <a:t>F</a:t>
            </a:r>
            <a:r>
              <a:rPr sz="5000" dirty="0"/>
              <a:t>unctions</a:t>
            </a:r>
            <a:r>
              <a:rPr lang="en-US" sz="5000" dirty="0"/>
              <a:t> to use in mutate()</a:t>
            </a:r>
            <a:endParaRPr sz="5000" dirty="0"/>
          </a:p>
        </p:txBody>
      </p:sp>
      <p:sp>
        <p:nvSpPr>
          <p:cNvPr id="1116" name="Shape 1116"/>
          <p:cNvSpPr/>
          <p:nvPr/>
        </p:nvSpPr>
        <p:spPr>
          <a:xfrm>
            <a:off x="3340641" y="910402"/>
            <a:ext cx="1526157" cy="571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1117" name="Shape 1117"/>
          <p:cNvSpPr/>
          <p:nvPr/>
        </p:nvSpPr>
        <p:spPr>
          <a:xfrm>
            <a:off x="3682517" y="2649805"/>
            <a:ext cx="1188760" cy="325997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1130548" y="922392"/>
            <a:ext cx="2233626" cy="57092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4326572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CED6-C0E1-CBF2-1003-A28CF8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7" y="4033305"/>
            <a:ext cx="2672297" cy="21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50181-D730-8674-71B7-99010F54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934" y="4033305"/>
            <a:ext cx="2853084" cy="2091504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701041" y="2782245"/>
            <a:ext cx="10979235" cy="78784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Replacing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472" y="2860520"/>
            <a:ext cx="11255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as.character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Rounded Rectangle 3"/>
          <p:cNvSpPr/>
          <p:nvPr/>
        </p:nvSpPr>
        <p:spPr>
          <a:xfrm>
            <a:off x="2267379" y="419414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2"/>
          <p:cNvSpPr/>
          <p:nvPr/>
        </p:nvSpPr>
        <p:spPr>
          <a:xfrm rot="10800000" flipH="1">
            <a:off x="8459827" y="622214"/>
            <a:ext cx="3220449" cy="227523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824956 h 3252469"/>
              <a:gd name="connsiteX1" fmla="*/ 285509 w 2928396"/>
              <a:gd name="connsiteY1" fmla="*/ 1539447 h 3252469"/>
              <a:gd name="connsiteX2" fmla="*/ 904754 w 2928396"/>
              <a:gd name="connsiteY2" fmla="*/ 1562597 h 3252469"/>
              <a:gd name="connsiteX3" fmla="*/ 33811 w 2928396"/>
              <a:gd name="connsiteY3" fmla="*/ 0 h 3252469"/>
              <a:gd name="connsiteX4" fmla="*/ 1220165 w 2928396"/>
              <a:gd name="connsiteY4" fmla="*/ 1539447 h 3252469"/>
              <a:gd name="connsiteX5" fmla="*/ 2642887 w 2928396"/>
              <a:gd name="connsiteY5" fmla="*/ 1539447 h 3252469"/>
              <a:gd name="connsiteX6" fmla="*/ 2928396 w 2928396"/>
              <a:gd name="connsiteY6" fmla="*/ 1824956 h 3252469"/>
              <a:gd name="connsiteX7" fmla="*/ 2928396 w 2928396"/>
              <a:gd name="connsiteY7" fmla="*/ 1824951 h 3252469"/>
              <a:gd name="connsiteX8" fmla="*/ 2928396 w 2928396"/>
              <a:gd name="connsiteY8" fmla="*/ 1824951 h 3252469"/>
              <a:gd name="connsiteX9" fmla="*/ 2928396 w 2928396"/>
              <a:gd name="connsiteY9" fmla="*/ 2253206 h 3252469"/>
              <a:gd name="connsiteX10" fmla="*/ 2928396 w 2928396"/>
              <a:gd name="connsiteY10" fmla="*/ 2966960 h 3252469"/>
              <a:gd name="connsiteX11" fmla="*/ 2642887 w 2928396"/>
              <a:gd name="connsiteY11" fmla="*/ 3252469 h 3252469"/>
              <a:gd name="connsiteX12" fmla="*/ 1220165 w 2928396"/>
              <a:gd name="connsiteY12" fmla="*/ 3252469 h 3252469"/>
              <a:gd name="connsiteX13" fmla="*/ 488066 w 2928396"/>
              <a:gd name="connsiteY13" fmla="*/ 3252469 h 3252469"/>
              <a:gd name="connsiteX14" fmla="*/ 488066 w 2928396"/>
              <a:gd name="connsiteY14" fmla="*/ 3252469 h 3252469"/>
              <a:gd name="connsiteX15" fmla="*/ 285509 w 2928396"/>
              <a:gd name="connsiteY15" fmla="*/ 3252469 h 3252469"/>
              <a:gd name="connsiteX16" fmla="*/ 0 w 2928396"/>
              <a:gd name="connsiteY16" fmla="*/ 2966960 h 3252469"/>
              <a:gd name="connsiteX17" fmla="*/ 0 w 2928396"/>
              <a:gd name="connsiteY17" fmla="*/ 2253206 h 3252469"/>
              <a:gd name="connsiteX18" fmla="*/ 0 w 2928396"/>
              <a:gd name="connsiteY18" fmla="*/ 1824951 h 3252469"/>
              <a:gd name="connsiteX19" fmla="*/ 0 w 2928396"/>
              <a:gd name="connsiteY19" fmla="*/ 1824951 h 3252469"/>
              <a:gd name="connsiteX20" fmla="*/ 0 w 2928396"/>
              <a:gd name="connsiteY20" fmla="*/ 1824956 h 325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252469">
                <a:moveTo>
                  <a:pt x="0" y="1824956"/>
                </a:moveTo>
                <a:cubicBezTo>
                  <a:pt x="0" y="1667274"/>
                  <a:pt x="127827" y="1539447"/>
                  <a:pt x="285509" y="1539447"/>
                </a:cubicBezTo>
                <a:lnTo>
                  <a:pt x="904754" y="1562597"/>
                </a:lnTo>
                <a:lnTo>
                  <a:pt x="33811" y="0"/>
                </a:lnTo>
                <a:lnTo>
                  <a:pt x="1220165" y="1539447"/>
                </a:lnTo>
                <a:lnTo>
                  <a:pt x="2642887" y="1539447"/>
                </a:lnTo>
                <a:cubicBezTo>
                  <a:pt x="2800569" y="1539447"/>
                  <a:pt x="2928396" y="1667274"/>
                  <a:pt x="2928396" y="1824956"/>
                </a:cubicBezTo>
                <a:lnTo>
                  <a:pt x="2928396" y="1824951"/>
                </a:lnTo>
                <a:lnTo>
                  <a:pt x="2928396" y="1824951"/>
                </a:lnTo>
                <a:lnTo>
                  <a:pt x="2928396" y="2253206"/>
                </a:lnTo>
                <a:lnTo>
                  <a:pt x="2928396" y="2966960"/>
                </a:lnTo>
                <a:cubicBezTo>
                  <a:pt x="2928396" y="3124642"/>
                  <a:pt x="2800569" y="3252469"/>
                  <a:pt x="2642887" y="3252469"/>
                </a:cubicBezTo>
                <a:lnTo>
                  <a:pt x="1220165" y="3252469"/>
                </a:lnTo>
                <a:lnTo>
                  <a:pt x="488066" y="3252469"/>
                </a:lnTo>
                <a:lnTo>
                  <a:pt x="488066" y="3252469"/>
                </a:lnTo>
                <a:lnTo>
                  <a:pt x="285509" y="3252469"/>
                </a:lnTo>
                <a:cubicBezTo>
                  <a:pt x="127827" y="3252469"/>
                  <a:pt x="0" y="3124642"/>
                  <a:pt x="0" y="2966960"/>
                </a:cubicBezTo>
                <a:lnTo>
                  <a:pt x="0" y="2253206"/>
                </a:lnTo>
                <a:lnTo>
                  <a:pt x="0" y="1824951"/>
                </a:lnTo>
                <a:lnTo>
                  <a:pt x="0" y="1824951"/>
                </a:lnTo>
                <a:lnTo>
                  <a:pt x="0" y="18249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4;p34"/>
          <p:cNvSpPr txBox="1"/>
          <p:nvPr/>
        </p:nvSpPr>
        <p:spPr>
          <a:xfrm>
            <a:off x="8595317" y="66455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to "coerce" one type of data into another type of data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234934" y="4142099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1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3361038" y="1588314"/>
            <a:ext cx="8172388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Conditionally replacing values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15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8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</a:t>
            </a:r>
            <a:r>
              <a:rPr lang="en-US" sz="28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if_else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==“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moran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", 							“MORAN",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endParaRPr lang="en-US" sz="7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40065-453C-B186-A952-0B652383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0" y="4185705"/>
            <a:ext cx="2672297" cy="216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4EFC4-1548-48E7-958E-BEDB6D60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99" y="4188214"/>
            <a:ext cx="2592304" cy="2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2776989"/>
            <a:ext cx="10490522" cy="38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3BE99-EC91-DF4E-BDF9-03EDD3EC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62" y="614555"/>
            <a:ext cx="6256750" cy="777536"/>
          </a:xfrm>
        </p:spPr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BDD7-0E36-2C4E-B3F6-F30F851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41" y="188765"/>
            <a:ext cx="2406651" cy="24066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40503" y="4341917"/>
            <a:ext cx="884225" cy="574268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20665" y="5043984"/>
            <a:ext cx="1918490" cy="452690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4042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55"/>
    </mc:Choice>
    <mc:Fallback xmlns="">
      <p:transition spd="slow" advTm="2705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Piping Data from One Row to the Next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age old lab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have been some complaints from your Cancer Center that turnaround times are longer than expected. You would like to a take a closer look at the tests that took longer than expected. For </a:t>
            </a:r>
            <a:r>
              <a:rPr lang="en-US" sz="3200"/>
              <a:t>these samples, </a:t>
            </a:r>
            <a:r>
              <a:rPr lang="en-US" sz="3200" dirty="0"/>
              <a:t>turnaround times should rarely be longer </a:t>
            </a:r>
            <a:r>
              <a:rPr lang="en-US" sz="3200"/>
              <a:t>than 2 hours, </a:t>
            </a:r>
            <a:r>
              <a:rPr lang="en-US" sz="3200" dirty="0"/>
              <a:t>so you would specifically like to filter rows that are from Cancer Center patients and have a total turnaround time (collect to verify) of more than 2 hour.</a:t>
            </a:r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8414" y="2004027"/>
            <a:ext cx="7592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patient locations sent COVID testing in the first 10 days of the pandemic?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019" y="1672405"/>
            <a:ext cx="11018141" cy="221978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610" y="2388315"/>
            <a:ext cx="1167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tat_outliers_2 &lt;- mutate(tat_outliers_1,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			   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610" y="1786912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tat_outliers_1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patient_class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‘cancer center’)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610" y="3282396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filter(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0" y="351797"/>
            <a:ext cx="7046091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The Pipe Operator </a:t>
            </a:r>
            <a:r>
              <a:rPr lang="en-US" sz="4800" b="1" dirty="0">
                <a:solidFill>
                  <a:srgbClr val="000000"/>
                </a:solidFill>
              </a:rPr>
              <a:t>%&gt;%</a:t>
            </a:r>
          </a:p>
        </p:txBody>
      </p:sp>
      <p:sp>
        <p:nvSpPr>
          <p:cNvPr id="3" name="U-Turn Arrow 2"/>
          <p:cNvSpPr/>
          <p:nvPr/>
        </p:nvSpPr>
        <p:spPr>
          <a:xfrm>
            <a:off x="1408008" y="1905036"/>
            <a:ext cx="4729745" cy="1261241"/>
          </a:xfrm>
          <a:prstGeom prst="uturnArrow">
            <a:avLst>
              <a:gd name="adj1" fmla="val 31667"/>
              <a:gd name="adj2" fmla="val 25000"/>
              <a:gd name="adj3" fmla="val 33333"/>
              <a:gd name="adj4" fmla="val 35417"/>
              <a:gd name="adj5" fmla="val 100000"/>
            </a:avLst>
          </a:prstGeom>
          <a:solidFill>
            <a:srgbClr val="8DB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10" y="3166276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____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patient_class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54145" y="3166276"/>
            <a:ext cx="1794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24910" y="1172273"/>
            <a:ext cx="10372419" cy="59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Passes result on left into first argument of function on right.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08" y="4204914"/>
            <a:ext cx="11160690" cy="148081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635" y="4365849"/>
            <a:ext cx="964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635" y="4950624"/>
            <a:ext cx="10240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%&gt;% 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085878" y="5797625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Rectangle 10"/>
          <p:cNvSpPr/>
          <p:nvPr/>
        </p:nvSpPr>
        <p:spPr>
          <a:xfrm>
            <a:off x="2040073" y="315760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ea typeface="Courier New"/>
                <a:cs typeface="Courier New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784428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131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929" y="1849789"/>
            <a:ext cx="11018141" cy="219813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2000" y="1901450"/>
            <a:ext cx="10782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patient_type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‘cancer center’)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&gt; 2)</a:t>
            </a: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BE619-5752-434B-923C-3017372223D7}"/>
              </a:ext>
            </a:extLst>
          </p:cNvPr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2 hour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0" y="625065"/>
            <a:ext cx="6249002" cy="777536"/>
          </a:xfrm>
        </p:spPr>
        <p:txBody>
          <a:bodyPr/>
          <a:lstStyle/>
          <a:p>
            <a:r>
              <a:rPr lang="en-US" dirty="0"/>
              <a:t>Shortcut to type %&gt;%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8" y="2359572"/>
            <a:ext cx="10457793" cy="2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Scene</a:t>
            </a:r>
          </a:p>
        </p:txBody>
      </p:sp>
      <p:pic>
        <p:nvPicPr>
          <p:cNvPr id="1026" name="Picture 2" descr="Doctor looking at watch — Stock Photo © minervastock #1122882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52" y="1993980"/>
            <a:ext cx="4396148" cy="2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3" y="1787505"/>
            <a:ext cx="5545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ICU would like a word with you because of a recent incident involving a delay in results for a patient who required a stat phosphorus</a:t>
            </a:r>
          </a:p>
          <a:p>
            <a:endParaRPr lang="en-US" sz="2400" dirty="0"/>
          </a:p>
          <a:p>
            <a:r>
              <a:rPr lang="en-US" sz="2400" dirty="0"/>
              <a:t>They had to wait over 2 hours!</a:t>
            </a:r>
          </a:p>
          <a:p>
            <a:endParaRPr lang="en-US" sz="2400" dirty="0"/>
          </a:p>
          <a:p>
            <a:r>
              <a:rPr lang="en-US" sz="2400" dirty="0"/>
              <a:t>You decide to investigate… WITH DATA</a:t>
            </a:r>
          </a:p>
        </p:txBody>
      </p:sp>
    </p:spTree>
    <p:extLst>
      <p:ext uri="{BB962C8B-B14F-4D97-AF65-F5344CB8AC3E}">
        <p14:creationId xmlns:p14="http://schemas.microsoft.com/office/powerpoint/2010/main" val="1381439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44827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+mj-lt"/>
              </a:rPr>
              <a:t>Your Turn 4</a:t>
            </a:r>
          </a:p>
        </p:txBody>
      </p:sp>
      <p:sp>
        <p:nvSpPr>
          <p:cNvPr id="7" name="Google Shape;351;p37"/>
          <p:cNvSpPr txBox="1"/>
          <p:nvPr/>
        </p:nvSpPr>
        <p:spPr>
          <a:xfrm>
            <a:off x="977462" y="1890818"/>
            <a:ext cx="11014168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/>
            <a:r>
              <a:rPr lang="en-US" sz="32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Use %&gt;% to write a sequence of three functions that: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1. Filters to tests from the clinic (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pat_type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 of "</a:t>
            </a:r>
            <a:r>
              <a:rPr lang="en-US" sz="28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icu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2. Adds a column with the total turnaround time (sum of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rec_ver_tat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1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3. Filters to include only the turnaround times greater than 2 hours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4. Filters to include only phosphorus results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462" y="4905565"/>
            <a:ext cx="82926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Using &lt;-, assign the result to a new variable, call it whatever you want.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4096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9033F-CD9E-A383-2406-99CE5A26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LLM, Please help me write this code!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1D10D-4D6C-6040-DBE9-C08DABAED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I have a dataset with phosphorus results, turn around times and the location where the patient is in the hospital. Please help me write R code using the </a:t>
            </a:r>
            <a:r>
              <a:rPr lang="en-US" sz="2800" i="1" dirty="0" err="1"/>
              <a:t>tidyverse</a:t>
            </a:r>
            <a:r>
              <a:rPr lang="en-US" sz="2800" i="1" dirty="0"/>
              <a:t> package that selects only patients in the ICU, filters only for phosphorus tests, and filters only results that took longer than 2 hours for total turn around time.</a:t>
            </a:r>
          </a:p>
        </p:txBody>
      </p:sp>
    </p:spTree>
    <p:extLst>
      <p:ext uri="{BB962C8B-B14F-4D97-AF65-F5344CB8AC3E}">
        <p14:creationId xmlns:p14="http://schemas.microsoft.com/office/powerpoint/2010/main" val="329635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E7C6-2DE2-C661-1ED6-0A1445BD7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7F73-063C-DEB9-3B6F-101C0B8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668339" cy="4023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# Load the </a:t>
            </a:r>
            <a:r>
              <a:rPr lang="en-US" dirty="0" err="1">
                <a:solidFill>
                  <a:schemeClr val="accent4"/>
                </a:solidFill>
              </a:rPr>
              <a:t>tidyverse</a:t>
            </a:r>
            <a:r>
              <a:rPr lang="en-US" dirty="0">
                <a:solidFill>
                  <a:schemeClr val="accent4"/>
                </a:solidFill>
              </a:rPr>
              <a:t> package</a:t>
            </a:r>
          </a:p>
          <a:p>
            <a:r>
              <a:rPr lang="en-US" dirty="0"/>
              <a:t>library(</a:t>
            </a:r>
            <a:r>
              <a:rPr lang="en-US" dirty="0" err="1"/>
              <a:t>tidyverse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# Filter your data</a:t>
            </a:r>
          </a:p>
          <a:p>
            <a:r>
              <a:rPr lang="en-US" dirty="0" err="1"/>
              <a:t>filtered_data</a:t>
            </a:r>
            <a:r>
              <a:rPr lang="en-US" dirty="0"/>
              <a:t> &lt;- </a:t>
            </a:r>
            <a:r>
              <a:rPr lang="en-US" dirty="0" err="1"/>
              <a:t>df</a:t>
            </a:r>
            <a:r>
              <a:rPr lang="en-US" dirty="0"/>
              <a:t> %&gt;%</a:t>
            </a:r>
          </a:p>
          <a:p>
            <a:r>
              <a:rPr lang="en-US" dirty="0"/>
              <a:t>  filter(</a:t>
            </a:r>
            <a:r>
              <a:rPr lang="en-US" dirty="0" err="1"/>
              <a:t>patient_location</a:t>
            </a:r>
            <a:r>
              <a:rPr lang="en-US" dirty="0"/>
              <a:t> == "ICU", </a:t>
            </a:r>
            <a:r>
              <a:rPr lang="en-US" dirty="0">
                <a:solidFill>
                  <a:schemeClr val="accent4"/>
                </a:solidFill>
              </a:rPr>
              <a:t># Select only ICU patients</a:t>
            </a:r>
          </a:p>
          <a:p>
            <a:r>
              <a:rPr lang="en-US" dirty="0"/>
              <a:t>         </a:t>
            </a:r>
            <a:r>
              <a:rPr lang="en-US" dirty="0" err="1"/>
              <a:t>test_name</a:t>
            </a:r>
            <a:r>
              <a:rPr lang="en-US" dirty="0"/>
              <a:t> == "phosphorus", </a:t>
            </a:r>
            <a:r>
              <a:rPr lang="en-US" dirty="0">
                <a:solidFill>
                  <a:schemeClr val="accent4"/>
                </a:solidFill>
              </a:rPr>
              <a:t># Select only phosphorus tests</a:t>
            </a:r>
          </a:p>
          <a:p>
            <a:r>
              <a:rPr lang="en-US" dirty="0"/>
              <a:t>         </a:t>
            </a:r>
            <a:r>
              <a:rPr lang="en-US" dirty="0" err="1"/>
              <a:t>turn_around_time</a:t>
            </a:r>
            <a:r>
              <a:rPr lang="en-US" dirty="0"/>
              <a:t> &gt; 2) </a:t>
            </a:r>
            <a:r>
              <a:rPr lang="en-US" dirty="0">
                <a:solidFill>
                  <a:schemeClr val="accent4"/>
                </a:solidFill>
              </a:rPr>
              <a:t>#Select only results with a turn around time longer than 2 hours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86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“Tidy” Data Frame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325" y="3000172"/>
            <a:ext cx="1080500" cy="233413"/>
          </a:xfrm>
          <a:prstGeom prst="rect">
            <a:avLst/>
          </a:prstGeom>
          <a:solidFill>
            <a:srgbClr val="798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41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43"/>
    </mc:Choice>
    <mc:Fallback xmlns="">
      <p:transition spd="slow" advTm="3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6713" y="1730026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/>
              <a:t>dplyr</a:t>
            </a:r>
            <a:r>
              <a:rPr lang="en-US" sz="2400" dirty="0"/>
              <a:t> is a package that provides a </a:t>
            </a:r>
            <a:r>
              <a:rPr lang="en-US" sz="2400" b="1" dirty="0"/>
              <a:t>grammar of data manipulation</a:t>
            </a:r>
            <a:r>
              <a:rPr lang="en-US" sz="2400" dirty="0"/>
              <a:t>. Common operations include extracting a subset of your data set and adding new columns.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95" y="2885089"/>
            <a:ext cx="1488242" cy="6892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492930" y="2885088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Fully utilizing </a:t>
            </a:r>
            <a:r>
              <a:rPr lang="en-US" sz="2400" b="1" dirty="0" err="1"/>
              <a:t>dplyr</a:t>
            </a:r>
            <a:r>
              <a:rPr lang="en-US" sz="2400" dirty="0"/>
              <a:t> requires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492929" y="3853597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The </a:t>
            </a:r>
            <a:r>
              <a:rPr lang="en-US" sz="2400" b="1" dirty="0"/>
              <a:t>filter</a:t>
            </a:r>
            <a:r>
              <a:rPr lang="en-US" sz="2400" dirty="0"/>
              <a:t> function allows you to extract a subset of your data using logical conditions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492928" y="4804393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The </a:t>
            </a:r>
            <a:r>
              <a:rPr lang="en-US" sz="2400" b="1" dirty="0"/>
              <a:t>mutate</a:t>
            </a:r>
            <a:r>
              <a:rPr lang="en-US" sz="2400" dirty="0"/>
              <a:t> function allows you to add new columns to your data frame that can apply calculations across columns in your data frame</a:t>
            </a:r>
          </a:p>
        </p:txBody>
      </p:sp>
      <p:sp>
        <p:nvSpPr>
          <p:cNvPr id="23" name="Google Shape;46;p7">
            <a:extLst>
              <a:ext uri="{FF2B5EF4-FFF2-40B4-BE49-F238E27FC236}">
                <a16:creationId xmlns:a16="http://schemas.microsoft.com/office/drawing/2014/main" id="{2B391220-C445-5F45-96E9-40E2829769BB}"/>
              </a:ext>
            </a:extLst>
          </p:cNvPr>
          <p:cNvSpPr>
            <a:spLocks noChangeAspect="1"/>
          </p:cNvSpPr>
          <p:nvPr/>
        </p:nvSpPr>
        <p:spPr>
          <a:xfrm>
            <a:off x="1877758" y="1682451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4" name="Google Shape;154;p18">
            <a:extLst>
              <a:ext uri="{FF2B5EF4-FFF2-40B4-BE49-F238E27FC236}">
                <a16:creationId xmlns:a16="http://schemas.microsoft.com/office/drawing/2014/main" id="{E2E5A1F7-4B72-2D4C-BCE2-8751CB4C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794178"/>
              </p:ext>
            </p:extLst>
          </p:nvPr>
        </p:nvGraphicFramePr>
        <p:xfrm>
          <a:off x="208589" y="3749276"/>
          <a:ext cx="1034955" cy="951979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Google Shape;156;p18">
            <a:extLst>
              <a:ext uri="{FF2B5EF4-FFF2-40B4-BE49-F238E27FC236}">
                <a16:creationId xmlns:a16="http://schemas.microsoft.com/office/drawing/2014/main" id="{2691A68C-5075-7148-B0BE-09B48796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61454"/>
              </p:ext>
            </p:extLst>
          </p:nvPr>
        </p:nvGraphicFramePr>
        <p:xfrm>
          <a:off x="1877758" y="3957436"/>
          <a:ext cx="1259548" cy="43113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5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D0EBE59F-9360-BB41-A86A-4C4C6C26D80E}"/>
              </a:ext>
            </a:extLst>
          </p:cNvPr>
          <p:cNvSpPr/>
          <p:nvPr/>
        </p:nvSpPr>
        <p:spPr>
          <a:xfrm>
            <a:off x="1404626" y="4091409"/>
            <a:ext cx="393761" cy="1805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F81AA-B4FE-E947-B544-15574847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4" y="4905595"/>
            <a:ext cx="3204099" cy="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036363" y="680348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171" name="Google Shape;171;p20"/>
          <p:cNvSpPr txBox="1"/>
          <p:nvPr/>
        </p:nvSpPr>
        <p:spPr>
          <a:xfrm>
            <a:off x="2886228" y="1725726"/>
            <a:ext cx="5912332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  <a:p>
            <a:pPr marL="73817">
              <a:spcBef>
                <a:spcPts val="2354"/>
              </a:spcBef>
            </a:pPr>
            <a:endParaRPr sz="32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4" name="Google Shape;147;p18"/>
          <p:cNvGraphicFramePr/>
          <p:nvPr>
            <p:extLst>
              <p:ext uri="{D42A27DB-BD31-4B8C-83A1-F6EECF244321}">
                <p14:modId xmlns:p14="http://schemas.microsoft.com/office/powerpoint/2010/main" val="2477289258"/>
              </p:ext>
            </p:extLst>
          </p:nvPr>
        </p:nvGraphicFramePr>
        <p:xfrm>
          <a:off x="1920241" y="2893314"/>
          <a:ext cx="3615684" cy="1876805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Google Shape;148;p18"/>
          <p:cNvGraphicFramePr/>
          <p:nvPr>
            <p:extLst>
              <p:ext uri="{D42A27DB-BD31-4B8C-83A1-F6EECF244321}">
                <p14:modId xmlns:p14="http://schemas.microsoft.com/office/powerpoint/2010/main" val="2992880204"/>
              </p:ext>
            </p:extLst>
          </p:nvPr>
        </p:nvGraphicFramePr>
        <p:xfrm>
          <a:off x="7641021" y="2890346"/>
          <a:ext cx="1511814" cy="1879773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4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6176993" y="3429000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5636" y="4907214"/>
            <a:ext cx="2928396" cy="1586106"/>
            <a:chOff x="6009784" y="4089073"/>
            <a:chExt cx="2928396" cy="2552214"/>
          </a:xfrm>
        </p:grpSpPr>
        <p:sp>
          <p:nvSpPr>
            <p:cNvPr id="16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ectangle 11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3" name="Google Shape;172;p20"/>
          <p:cNvSpPr/>
          <p:nvPr/>
        </p:nvSpPr>
        <p:spPr>
          <a:xfrm>
            <a:off x="4867705" y="2996663"/>
            <a:ext cx="3840688" cy="219176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4"/>
              <a:gd name="connsiteY0" fmla="*/ 994895 h 3612616"/>
              <a:gd name="connsiteX1" fmla="*/ 356337 w 7169284"/>
              <a:gd name="connsiteY1" fmla="*/ 994895 h 3612616"/>
              <a:gd name="connsiteX2" fmla="*/ 307986 w 7169284"/>
              <a:gd name="connsiteY2" fmla="*/ 998148 h 3612616"/>
              <a:gd name="connsiteX3" fmla="*/ 261611 w 7169284"/>
              <a:gd name="connsiteY3" fmla="*/ 1007624 h 3612616"/>
              <a:gd name="connsiteX4" fmla="*/ 217637 w 7169284"/>
              <a:gd name="connsiteY4" fmla="*/ 1022898 h 3612616"/>
              <a:gd name="connsiteX5" fmla="*/ 176489 w 7169284"/>
              <a:gd name="connsiteY5" fmla="*/ 1043546 h 3612616"/>
              <a:gd name="connsiteX6" fmla="*/ 138592 w 7169284"/>
              <a:gd name="connsiteY6" fmla="*/ 1069144 h 3612616"/>
              <a:gd name="connsiteX7" fmla="*/ 104371 w 7169284"/>
              <a:gd name="connsiteY7" fmla="*/ 1099266 h 3612616"/>
              <a:gd name="connsiteX8" fmla="*/ 74249 w 7169284"/>
              <a:gd name="connsiteY8" fmla="*/ 1133487 h 3612616"/>
              <a:gd name="connsiteX9" fmla="*/ 48651 w 7169284"/>
              <a:gd name="connsiteY9" fmla="*/ 1171384 h 3612616"/>
              <a:gd name="connsiteX10" fmla="*/ 28003 w 7169284"/>
              <a:gd name="connsiteY10" fmla="*/ 1212532 h 3612616"/>
              <a:gd name="connsiteX11" fmla="*/ 12729 w 7169284"/>
              <a:gd name="connsiteY11" fmla="*/ 1256506 h 3612616"/>
              <a:gd name="connsiteX12" fmla="*/ 3253 w 7169284"/>
              <a:gd name="connsiteY12" fmla="*/ 1302881 h 3612616"/>
              <a:gd name="connsiteX13" fmla="*/ 0 w 7169284"/>
              <a:gd name="connsiteY13" fmla="*/ 1351232 h 3612616"/>
              <a:gd name="connsiteX14" fmla="*/ 0 w 7169284"/>
              <a:gd name="connsiteY14" fmla="*/ 3256279 h 3612616"/>
              <a:gd name="connsiteX15" fmla="*/ 3253 w 7169284"/>
              <a:gd name="connsiteY15" fmla="*/ 3304631 h 3612616"/>
              <a:gd name="connsiteX16" fmla="*/ 12729 w 7169284"/>
              <a:gd name="connsiteY16" fmla="*/ 3351006 h 3612616"/>
              <a:gd name="connsiteX17" fmla="*/ 28003 w 7169284"/>
              <a:gd name="connsiteY17" fmla="*/ 3394979 h 3612616"/>
              <a:gd name="connsiteX18" fmla="*/ 48651 w 7169284"/>
              <a:gd name="connsiteY18" fmla="*/ 3436127 h 3612616"/>
              <a:gd name="connsiteX19" fmla="*/ 74249 w 7169284"/>
              <a:gd name="connsiteY19" fmla="*/ 3474024 h 3612616"/>
              <a:gd name="connsiteX20" fmla="*/ 104371 w 7169284"/>
              <a:gd name="connsiteY20" fmla="*/ 3508245 h 3612616"/>
              <a:gd name="connsiteX21" fmla="*/ 138592 w 7169284"/>
              <a:gd name="connsiteY21" fmla="*/ 3538367 h 3612616"/>
              <a:gd name="connsiteX22" fmla="*/ 176489 w 7169284"/>
              <a:gd name="connsiteY22" fmla="*/ 3563964 h 3612616"/>
              <a:gd name="connsiteX23" fmla="*/ 217637 w 7169284"/>
              <a:gd name="connsiteY23" fmla="*/ 3584612 h 3612616"/>
              <a:gd name="connsiteX24" fmla="*/ 261611 w 7169284"/>
              <a:gd name="connsiteY24" fmla="*/ 3599887 h 3612616"/>
              <a:gd name="connsiteX25" fmla="*/ 307986 w 7169284"/>
              <a:gd name="connsiteY25" fmla="*/ 3609363 h 3612616"/>
              <a:gd name="connsiteX26" fmla="*/ 356337 w 7169284"/>
              <a:gd name="connsiteY26" fmla="*/ 3612616 h 3612616"/>
              <a:gd name="connsiteX27" fmla="*/ 6812950 w 7169284"/>
              <a:gd name="connsiteY27" fmla="*/ 3612616 h 3612616"/>
              <a:gd name="connsiteX28" fmla="*/ 6861301 w 7169284"/>
              <a:gd name="connsiteY28" fmla="*/ 3609363 h 3612616"/>
              <a:gd name="connsiteX29" fmla="*/ 6907675 w 7169284"/>
              <a:gd name="connsiteY29" fmla="*/ 3599887 h 3612616"/>
              <a:gd name="connsiteX30" fmla="*/ 6951648 w 7169284"/>
              <a:gd name="connsiteY30" fmla="*/ 3584612 h 3612616"/>
              <a:gd name="connsiteX31" fmla="*/ 6992795 w 7169284"/>
              <a:gd name="connsiteY31" fmla="*/ 3563964 h 3612616"/>
              <a:gd name="connsiteX32" fmla="*/ 7030692 w 7169284"/>
              <a:gd name="connsiteY32" fmla="*/ 3538367 h 3612616"/>
              <a:gd name="connsiteX33" fmla="*/ 7064914 w 7169284"/>
              <a:gd name="connsiteY33" fmla="*/ 3508245 h 3612616"/>
              <a:gd name="connsiteX34" fmla="*/ 7095036 w 7169284"/>
              <a:gd name="connsiteY34" fmla="*/ 3474024 h 3612616"/>
              <a:gd name="connsiteX35" fmla="*/ 7120633 w 7169284"/>
              <a:gd name="connsiteY35" fmla="*/ 3436127 h 3612616"/>
              <a:gd name="connsiteX36" fmla="*/ 7141281 w 7169284"/>
              <a:gd name="connsiteY36" fmla="*/ 3394979 h 3612616"/>
              <a:gd name="connsiteX37" fmla="*/ 7156556 w 7169284"/>
              <a:gd name="connsiteY37" fmla="*/ 3351006 h 3612616"/>
              <a:gd name="connsiteX38" fmla="*/ 7166032 w 7169284"/>
              <a:gd name="connsiteY38" fmla="*/ 3304631 h 3612616"/>
              <a:gd name="connsiteX39" fmla="*/ 7169285 w 7169284"/>
              <a:gd name="connsiteY39" fmla="*/ 3256279 h 3612616"/>
              <a:gd name="connsiteX40" fmla="*/ 7169285 w 7169284"/>
              <a:gd name="connsiteY40" fmla="*/ 1351232 h 3612616"/>
              <a:gd name="connsiteX41" fmla="*/ 7166032 w 7169284"/>
              <a:gd name="connsiteY41" fmla="*/ 1302881 h 3612616"/>
              <a:gd name="connsiteX42" fmla="*/ 7156556 w 7169284"/>
              <a:gd name="connsiteY42" fmla="*/ 1256506 h 3612616"/>
              <a:gd name="connsiteX43" fmla="*/ 7141281 w 7169284"/>
              <a:gd name="connsiteY43" fmla="*/ 1212532 h 3612616"/>
              <a:gd name="connsiteX44" fmla="*/ 7120633 w 7169284"/>
              <a:gd name="connsiteY44" fmla="*/ 1171384 h 3612616"/>
              <a:gd name="connsiteX45" fmla="*/ 7095036 w 7169284"/>
              <a:gd name="connsiteY45" fmla="*/ 1133487 h 3612616"/>
              <a:gd name="connsiteX46" fmla="*/ 7064914 w 7169284"/>
              <a:gd name="connsiteY46" fmla="*/ 1099266 h 3612616"/>
              <a:gd name="connsiteX47" fmla="*/ 7030692 w 7169284"/>
              <a:gd name="connsiteY47" fmla="*/ 1069144 h 3612616"/>
              <a:gd name="connsiteX48" fmla="*/ 6992795 w 7169284"/>
              <a:gd name="connsiteY48" fmla="*/ 1043546 h 3612616"/>
              <a:gd name="connsiteX49" fmla="*/ 6951648 w 7169284"/>
              <a:gd name="connsiteY49" fmla="*/ 1022898 h 3612616"/>
              <a:gd name="connsiteX50" fmla="*/ 6907675 w 7169284"/>
              <a:gd name="connsiteY50" fmla="*/ 1007624 h 3612616"/>
              <a:gd name="connsiteX51" fmla="*/ 6861301 w 7169284"/>
              <a:gd name="connsiteY51" fmla="*/ 998148 h 3612616"/>
              <a:gd name="connsiteX52" fmla="*/ 6812950 w 7169284"/>
              <a:gd name="connsiteY52" fmla="*/ 994895 h 3612616"/>
              <a:gd name="connsiteX0" fmla="*/ 3827891 w 7169284"/>
              <a:gd name="connsiteY0" fmla="*/ 0 h 3612616"/>
              <a:gd name="connsiteX1" fmla="*/ 2348194 w 7169284"/>
              <a:gd name="connsiteY1" fmla="*/ 1011641 h 3612616"/>
              <a:gd name="connsiteX2" fmla="*/ 2993816 w 7169284"/>
              <a:gd name="connsiteY2" fmla="*/ 1011641 h 3612616"/>
              <a:gd name="connsiteX3" fmla="*/ 3827891 w 7169284"/>
              <a:gd name="connsiteY3" fmla="*/ 0 h 36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4" h="3612616" extrusionOk="0">
                <a:moveTo>
                  <a:pt x="6812950" y="994895"/>
                </a:moveTo>
                <a:lnTo>
                  <a:pt x="356337" y="994895"/>
                </a:lnTo>
                <a:lnTo>
                  <a:pt x="307986" y="998148"/>
                </a:lnTo>
                <a:lnTo>
                  <a:pt x="261611" y="1007624"/>
                </a:lnTo>
                <a:lnTo>
                  <a:pt x="217637" y="1022898"/>
                </a:lnTo>
                <a:lnTo>
                  <a:pt x="176489" y="1043546"/>
                </a:lnTo>
                <a:lnTo>
                  <a:pt x="138592" y="1069144"/>
                </a:lnTo>
                <a:lnTo>
                  <a:pt x="104371" y="1099266"/>
                </a:lnTo>
                <a:lnTo>
                  <a:pt x="74249" y="1133487"/>
                </a:lnTo>
                <a:lnTo>
                  <a:pt x="48651" y="1171384"/>
                </a:lnTo>
                <a:lnTo>
                  <a:pt x="28003" y="1212532"/>
                </a:lnTo>
                <a:lnTo>
                  <a:pt x="12729" y="1256506"/>
                </a:lnTo>
                <a:lnTo>
                  <a:pt x="3253" y="1302881"/>
                </a:lnTo>
                <a:lnTo>
                  <a:pt x="0" y="1351232"/>
                </a:lnTo>
                <a:lnTo>
                  <a:pt x="0" y="3256279"/>
                </a:lnTo>
                <a:lnTo>
                  <a:pt x="3253" y="3304631"/>
                </a:lnTo>
                <a:lnTo>
                  <a:pt x="12729" y="3351006"/>
                </a:lnTo>
                <a:lnTo>
                  <a:pt x="28003" y="3394979"/>
                </a:lnTo>
                <a:lnTo>
                  <a:pt x="48651" y="3436127"/>
                </a:lnTo>
                <a:lnTo>
                  <a:pt x="74249" y="3474024"/>
                </a:lnTo>
                <a:lnTo>
                  <a:pt x="104371" y="3508245"/>
                </a:lnTo>
                <a:lnTo>
                  <a:pt x="138592" y="3538367"/>
                </a:lnTo>
                <a:lnTo>
                  <a:pt x="176489" y="3563964"/>
                </a:lnTo>
                <a:lnTo>
                  <a:pt x="217637" y="3584612"/>
                </a:lnTo>
                <a:lnTo>
                  <a:pt x="261611" y="3599887"/>
                </a:lnTo>
                <a:lnTo>
                  <a:pt x="307986" y="3609363"/>
                </a:lnTo>
                <a:lnTo>
                  <a:pt x="356337" y="3612616"/>
                </a:lnTo>
                <a:lnTo>
                  <a:pt x="6812950" y="3612616"/>
                </a:lnTo>
                <a:lnTo>
                  <a:pt x="6861301" y="3609363"/>
                </a:lnTo>
                <a:lnTo>
                  <a:pt x="6907675" y="3599887"/>
                </a:lnTo>
                <a:lnTo>
                  <a:pt x="6951648" y="3584612"/>
                </a:lnTo>
                <a:lnTo>
                  <a:pt x="6992795" y="3563964"/>
                </a:lnTo>
                <a:lnTo>
                  <a:pt x="7030692" y="3538367"/>
                </a:lnTo>
                <a:lnTo>
                  <a:pt x="7064914" y="3508245"/>
                </a:lnTo>
                <a:lnTo>
                  <a:pt x="7095036" y="3474024"/>
                </a:lnTo>
                <a:lnTo>
                  <a:pt x="7120633" y="3436127"/>
                </a:lnTo>
                <a:lnTo>
                  <a:pt x="7141281" y="3394979"/>
                </a:lnTo>
                <a:lnTo>
                  <a:pt x="7156556" y="3351006"/>
                </a:lnTo>
                <a:lnTo>
                  <a:pt x="7166032" y="3304631"/>
                </a:lnTo>
                <a:lnTo>
                  <a:pt x="7169285" y="3256279"/>
                </a:lnTo>
                <a:lnTo>
                  <a:pt x="7169285" y="1351232"/>
                </a:lnTo>
                <a:lnTo>
                  <a:pt x="7166032" y="1302881"/>
                </a:lnTo>
                <a:lnTo>
                  <a:pt x="7156556" y="1256506"/>
                </a:lnTo>
                <a:lnTo>
                  <a:pt x="7141281" y="1212532"/>
                </a:lnTo>
                <a:lnTo>
                  <a:pt x="7120633" y="1171384"/>
                </a:lnTo>
                <a:lnTo>
                  <a:pt x="7095036" y="1133487"/>
                </a:lnTo>
                <a:lnTo>
                  <a:pt x="7064914" y="1099266"/>
                </a:lnTo>
                <a:lnTo>
                  <a:pt x="7030692" y="1069144"/>
                </a:lnTo>
                <a:lnTo>
                  <a:pt x="6992795" y="1043546"/>
                </a:lnTo>
                <a:lnTo>
                  <a:pt x="6951648" y="1022898"/>
                </a:lnTo>
                <a:lnTo>
                  <a:pt x="6907675" y="1007624"/>
                </a:lnTo>
                <a:lnTo>
                  <a:pt x="6861301" y="998148"/>
                </a:lnTo>
                <a:lnTo>
                  <a:pt x="6812950" y="994895"/>
                </a:lnTo>
                <a:close/>
              </a:path>
              <a:path w="7169284" h="3612616" extrusionOk="0">
                <a:moveTo>
                  <a:pt x="3827891" y="0"/>
                </a:moveTo>
                <a:lnTo>
                  <a:pt x="2348194" y="1011641"/>
                </a:lnTo>
                <a:lnTo>
                  <a:pt x="2993816" y="1011641"/>
                </a:lnTo>
                <a:lnTo>
                  <a:pt x="38278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Google Shape;173;p20"/>
          <p:cNvSpPr txBox="1"/>
          <p:nvPr/>
        </p:nvSpPr>
        <p:spPr>
          <a:xfrm>
            <a:off x="4947920" y="3598329"/>
            <a:ext cx="3760474" cy="148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name(s) of columns to extract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(or a select helper) function)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5;p20"/>
          <p:cNvSpPr txBox="1"/>
          <p:nvPr/>
        </p:nvSpPr>
        <p:spPr>
          <a:xfrm>
            <a:off x="3004025" y="3700811"/>
            <a:ext cx="1588982" cy="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062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 transform</a:t>
            </a:r>
            <a:endParaRPr sz="2062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7;p17"/>
          <p:cNvSpPr/>
          <p:nvPr/>
        </p:nvSpPr>
        <p:spPr>
          <a:xfrm>
            <a:off x="2130711" y="2926883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 hidden="1"/>
          <p:cNvSpPr/>
          <p:nvPr/>
        </p:nvSpPr>
        <p:spPr>
          <a:xfrm>
            <a:off x="2269139" y="240092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8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sp>
        <p:nvSpPr>
          <p:cNvPr id="19" name="Google Shape;171;p20"/>
          <p:cNvSpPr txBox="1"/>
          <p:nvPr/>
        </p:nvSpPr>
        <p:spPr>
          <a:xfrm>
            <a:off x="2886227" y="1725727"/>
            <a:ext cx="6487847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9;p17"/>
          <p:cNvSpPr/>
          <p:nvPr/>
        </p:nvSpPr>
        <p:spPr>
          <a:xfrm>
            <a:off x="184382" y="2859626"/>
            <a:ext cx="2138765" cy="2290797"/>
          </a:xfrm>
          <a:custGeom>
            <a:avLst/>
            <a:gdLst>
              <a:gd name="connsiteX0" fmla="*/ 0 w 1666011"/>
              <a:gd name="connsiteY0" fmla="*/ 263725 h 1582318"/>
              <a:gd name="connsiteX1" fmla="*/ 263725 w 1666011"/>
              <a:gd name="connsiteY1" fmla="*/ 0 h 1582318"/>
              <a:gd name="connsiteX2" fmla="*/ 277669 w 1666011"/>
              <a:gd name="connsiteY2" fmla="*/ 0 h 1582318"/>
              <a:gd name="connsiteX3" fmla="*/ 513165 w 1666011"/>
              <a:gd name="connsiteY3" fmla="*/ -648133 h 1582318"/>
              <a:gd name="connsiteX4" fmla="*/ 694171 w 1666011"/>
              <a:gd name="connsiteY4" fmla="*/ 0 h 1582318"/>
              <a:gd name="connsiteX5" fmla="*/ 1402286 w 1666011"/>
              <a:gd name="connsiteY5" fmla="*/ 0 h 1582318"/>
              <a:gd name="connsiteX6" fmla="*/ 1666011 w 1666011"/>
              <a:gd name="connsiteY6" fmla="*/ 263725 h 1582318"/>
              <a:gd name="connsiteX7" fmla="*/ 1666011 w 1666011"/>
              <a:gd name="connsiteY7" fmla="*/ 263720 h 1582318"/>
              <a:gd name="connsiteX8" fmla="*/ 1666011 w 1666011"/>
              <a:gd name="connsiteY8" fmla="*/ 263720 h 1582318"/>
              <a:gd name="connsiteX9" fmla="*/ 1666011 w 1666011"/>
              <a:gd name="connsiteY9" fmla="*/ 659299 h 1582318"/>
              <a:gd name="connsiteX10" fmla="*/ 1666011 w 1666011"/>
              <a:gd name="connsiteY10" fmla="*/ 1318593 h 1582318"/>
              <a:gd name="connsiteX11" fmla="*/ 1402286 w 1666011"/>
              <a:gd name="connsiteY11" fmla="*/ 1582318 h 1582318"/>
              <a:gd name="connsiteX12" fmla="*/ 694171 w 1666011"/>
              <a:gd name="connsiteY12" fmla="*/ 1582318 h 1582318"/>
              <a:gd name="connsiteX13" fmla="*/ 277669 w 1666011"/>
              <a:gd name="connsiteY13" fmla="*/ 1582318 h 1582318"/>
              <a:gd name="connsiteX14" fmla="*/ 277669 w 1666011"/>
              <a:gd name="connsiteY14" fmla="*/ 1582318 h 1582318"/>
              <a:gd name="connsiteX15" fmla="*/ 263725 w 1666011"/>
              <a:gd name="connsiteY15" fmla="*/ 1582318 h 1582318"/>
              <a:gd name="connsiteX16" fmla="*/ 0 w 1666011"/>
              <a:gd name="connsiteY16" fmla="*/ 1318593 h 1582318"/>
              <a:gd name="connsiteX17" fmla="*/ 0 w 1666011"/>
              <a:gd name="connsiteY17" fmla="*/ 659299 h 1582318"/>
              <a:gd name="connsiteX18" fmla="*/ 0 w 1666011"/>
              <a:gd name="connsiteY18" fmla="*/ 263720 h 1582318"/>
              <a:gd name="connsiteX19" fmla="*/ 0 w 1666011"/>
              <a:gd name="connsiteY19" fmla="*/ 263720 h 1582318"/>
              <a:gd name="connsiteX20" fmla="*/ 0 w 1666011"/>
              <a:gd name="connsiteY20" fmla="*/ 263725 h 1582318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9417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1289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89234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747605"/>
              <a:gd name="connsiteY0" fmla="*/ 825308 h 2143901"/>
              <a:gd name="connsiteX1" fmla="*/ 263725 w 1747605"/>
              <a:gd name="connsiteY1" fmla="*/ 561583 h 2143901"/>
              <a:gd name="connsiteX2" fmla="*/ 892349 w 1747605"/>
              <a:gd name="connsiteY2" fmla="*/ 551423 h 2143901"/>
              <a:gd name="connsiteX3" fmla="*/ 1747605 w 1747605"/>
              <a:gd name="connsiteY3" fmla="*/ 0 h 2143901"/>
              <a:gd name="connsiteX4" fmla="*/ 1072631 w 1747605"/>
              <a:gd name="connsiteY4" fmla="*/ 555999 h 2143901"/>
              <a:gd name="connsiteX5" fmla="*/ 1402286 w 1747605"/>
              <a:gd name="connsiteY5" fmla="*/ 561583 h 2143901"/>
              <a:gd name="connsiteX6" fmla="*/ 1666011 w 1747605"/>
              <a:gd name="connsiteY6" fmla="*/ 825308 h 2143901"/>
              <a:gd name="connsiteX7" fmla="*/ 1666011 w 1747605"/>
              <a:gd name="connsiteY7" fmla="*/ 825303 h 2143901"/>
              <a:gd name="connsiteX8" fmla="*/ 1666011 w 1747605"/>
              <a:gd name="connsiteY8" fmla="*/ 825303 h 2143901"/>
              <a:gd name="connsiteX9" fmla="*/ 1666011 w 1747605"/>
              <a:gd name="connsiteY9" fmla="*/ 1220882 h 2143901"/>
              <a:gd name="connsiteX10" fmla="*/ 1666011 w 1747605"/>
              <a:gd name="connsiteY10" fmla="*/ 1880176 h 2143901"/>
              <a:gd name="connsiteX11" fmla="*/ 1402286 w 1747605"/>
              <a:gd name="connsiteY11" fmla="*/ 2143901 h 2143901"/>
              <a:gd name="connsiteX12" fmla="*/ 694171 w 1747605"/>
              <a:gd name="connsiteY12" fmla="*/ 2143901 h 2143901"/>
              <a:gd name="connsiteX13" fmla="*/ 277669 w 1747605"/>
              <a:gd name="connsiteY13" fmla="*/ 2143901 h 2143901"/>
              <a:gd name="connsiteX14" fmla="*/ 277669 w 1747605"/>
              <a:gd name="connsiteY14" fmla="*/ 2143901 h 2143901"/>
              <a:gd name="connsiteX15" fmla="*/ 263725 w 1747605"/>
              <a:gd name="connsiteY15" fmla="*/ 2143901 h 2143901"/>
              <a:gd name="connsiteX16" fmla="*/ 0 w 1747605"/>
              <a:gd name="connsiteY16" fmla="*/ 1880176 h 2143901"/>
              <a:gd name="connsiteX17" fmla="*/ 0 w 1747605"/>
              <a:gd name="connsiteY17" fmla="*/ 1220882 h 2143901"/>
              <a:gd name="connsiteX18" fmla="*/ 0 w 1747605"/>
              <a:gd name="connsiteY18" fmla="*/ 825303 h 2143901"/>
              <a:gd name="connsiteX19" fmla="*/ 0 w 1747605"/>
              <a:gd name="connsiteY19" fmla="*/ 825303 h 2143901"/>
              <a:gd name="connsiteX20" fmla="*/ 0 w 1747605"/>
              <a:gd name="connsiteY20" fmla="*/ 825308 h 214390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072631 w 2138765"/>
              <a:gd name="connsiteY4" fmla="*/ 930119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138671 w 2138765"/>
              <a:gd name="connsiteY4" fmla="*/ 941287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38765" h="2518021">
                <a:moveTo>
                  <a:pt x="0" y="1199428"/>
                </a:moveTo>
                <a:cubicBezTo>
                  <a:pt x="0" y="1053777"/>
                  <a:pt x="118074" y="935703"/>
                  <a:pt x="263725" y="935703"/>
                </a:cubicBezTo>
                <a:lnTo>
                  <a:pt x="892349" y="925543"/>
                </a:lnTo>
                <a:lnTo>
                  <a:pt x="2138765" y="0"/>
                </a:lnTo>
                <a:lnTo>
                  <a:pt x="1138671" y="941287"/>
                </a:lnTo>
                <a:cubicBezTo>
                  <a:pt x="1401803" y="941287"/>
                  <a:pt x="1139154" y="935703"/>
                  <a:pt x="1402286" y="935703"/>
                </a:cubicBezTo>
                <a:cubicBezTo>
                  <a:pt x="1547937" y="935703"/>
                  <a:pt x="1666011" y="1053777"/>
                  <a:pt x="1666011" y="1199428"/>
                </a:cubicBezTo>
                <a:lnTo>
                  <a:pt x="1666011" y="1199423"/>
                </a:lnTo>
                <a:lnTo>
                  <a:pt x="1666011" y="1199423"/>
                </a:lnTo>
                <a:lnTo>
                  <a:pt x="1666011" y="1595002"/>
                </a:lnTo>
                <a:lnTo>
                  <a:pt x="1666011" y="2254296"/>
                </a:lnTo>
                <a:cubicBezTo>
                  <a:pt x="1666011" y="2399947"/>
                  <a:pt x="1547937" y="2518021"/>
                  <a:pt x="1402286" y="2518021"/>
                </a:cubicBezTo>
                <a:lnTo>
                  <a:pt x="694171" y="2518021"/>
                </a:lnTo>
                <a:lnTo>
                  <a:pt x="277669" y="2518021"/>
                </a:lnTo>
                <a:lnTo>
                  <a:pt x="277669" y="2518021"/>
                </a:lnTo>
                <a:lnTo>
                  <a:pt x="263725" y="2518021"/>
                </a:lnTo>
                <a:cubicBezTo>
                  <a:pt x="118074" y="2518021"/>
                  <a:pt x="0" y="2399947"/>
                  <a:pt x="0" y="2254296"/>
                </a:cubicBezTo>
                <a:lnTo>
                  <a:pt x="0" y="1595002"/>
                </a:lnTo>
                <a:lnTo>
                  <a:pt x="0" y="1199423"/>
                </a:lnTo>
                <a:lnTo>
                  <a:pt x="0" y="1199423"/>
                </a:lnTo>
                <a:lnTo>
                  <a:pt x="0" y="119942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Google Shape;140;p17"/>
          <p:cNvSpPr txBox="1"/>
          <p:nvPr/>
        </p:nvSpPr>
        <p:spPr>
          <a:xfrm>
            <a:off x="365495" y="3879701"/>
            <a:ext cx="1671911" cy="9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dplyr function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>
            <p:extLst>
              <p:ext uri="{D42A27DB-BD31-4B8C-83A1-F6EECF244321}">
                <p14:modId xmlns:p14="http://schemas.microsoft.com/office/powerpoint/2010/main" val="4171489470"/>
              </p:ext>
            </p:extLst>
          </p:nvPr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310062" y="3227405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alibri"/>
                <a:cs typeface="Calibri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p22"/>
          <p:cNvSpPr txBox="1"/>
          <p:nvPr/>
        </p:nvSpPr>
        <p:spPr>
          <a:xfrm rot="5400000">
            <a:off x="5318714" y="5176085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1676B-A54D-E7C7-EC24-19251BA3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7860"/>
              </p:ext>
            </p:extLst>
          </p:nvPr>
        </p:nvGraphicFramePr>
        <p:xfrm>
          <a:off x="943897" y="3687130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1059D-AD5C-E433-A962-EC2C1870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78541"/>
              </p:ext>
            </p:extLst>
          </p:nvPr>
        </p:nvGraphicFramePr>
        <p:xfrm>
          <a:off x="7881223" y="3757021"/>
          <a:ext cx="2855815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063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/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886227" y="3272957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884EBC-4B7D-6BAB-DA32-9783E53C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85594"/>
              </p:ext>
            </p:extLst>
          </p:nvPr>
        </p:nvGraphicFramePr>
        <p:xfrm>
          <a:off x="1293418" y="3705944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B52AEA-503C-4EAD-B992-68A0A59F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87237"/>
              </p:ext>
            </p:extLst>
          </p:nvPr>
        </p:nvGraphicFramePr>
        <p:xfrm>
          <a:off x="7665780" y="3705944"/>
          <a:ext cx="1688923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73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2012567" y="137384"/>
            <a:ext cx="8184249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/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746398" y="1498600"/>
            <a:ext cx="10636669" cy="38608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/>
            <a:srcRect l="66143" t="36499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475525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47AF1-7709-828A-E42F-68F47C0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1" y="4387883"/>
            <a:ext cx="3172268" cy="1762371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Renaming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057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age,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513699" y="438788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4B808-00A3-34E2-1DE0-FCE8732D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59" y="4449055"/>
            <a:ext cx="3248478" cy="1771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77450" y="448292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9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8106"/>
              </p:ext>
            </p:extLst>
          </p:nvPr>
        </p:nvGraphicFramePr>
        <p:xfrm>
          <a:off x="170751" y="2693422"/>
          <a:ext cx="5378884" cy="2671130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971"/>
              </p:ext>
            </p:extLst>
          </p:nvPr>
        </p:nvGraphicFramePr>
        <p:xfrm>
          <a:off x="6704901" y="2694447"/>
          <a:ext cx="5378884" cy="2671125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113499" y="5134799"/>
            <a:ext cx="3329484" cy="1586106"/>
            <a:chOff x="6009784" y="4089073"/>
            <a:chExt cx="2928396" cy="2552214"/>
          </a:xfrm>
        </p:grpSpPr>
        <p:sp>
          <p:nvSpPr>
            <p:cNvPr id="12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800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72;p20"/>
          <p:cNvSpPr/>
          <p:nvPr/>
        </p:nvSpPr>
        <p:spPr>
          <a:xfrm>
            <a:off x="4867705" y="2926883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3;p20"/>
          <p:cNvSpPr txBox="1"/>
          <p:nvPr/>
        </p:nvSpPr>
        <p:spPr>
          <a:xfrm>
            <a:off x="4947920" y="3844021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name(s) of columns to arrange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37;p17"/>
          <p:cNvSpPr/>
          <p:nvPr/>
        </p:nvSpPr>
        <p:spPr>
          <a:xfrm>
            <a:off x="2250091" y="2926883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21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results are from the NHANES publicly available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MRN is the NHANES subject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Times, locations and </a:t>
            </a:r>
            <a:r>
              <a:rPr lang="en-US" dirty="0" err="1"/>
              <a:t>payors</a:t>
            </a:r>
            <a:r>
              <a:rPr lang="en-US" dirty="0"/>
              <a:t> are randomly generated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Last names are randomly assigned from a list of the most common US last names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524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AFE8-A27A-ABF6-6170-EEAC213D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52428"/>
            <a:ext cx="3211906" cy="280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D892-22A2-DD2F-79D6-F44C1F4F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87" y="3252427"/>
            <a:ext cx="3232440" cy="2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8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A3AEB-9B6A-3325-57DC-2EE63AC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09844"/>
            <a:ext cx="3206774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DB3FD-C449-2076-D8EA-32E5C6638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27" y="3209844"/>
            <a:ext cx="324132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6D8C9-A0BE-ED9C-7518-C92DC3923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Your Turn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65A4B-A3D6-E4D3-1C7C-717C85CA6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might you use arrange() to determine the highest and lowest Sodium result in the dataset? (Hint: Try filtering all `sodium` tests and then using arrange on the `value` column.)</a:t>
            </a:r>
          </a:p>
        </p:txBody>
      </p:sp>
    </p:spTree>
    <p:extLst>
      <p:ext uri="{BB962C8B-B14F-4D97-AF65-F5344CB8AC3E}">
        <p14:creationId xmlns:p14="http://schemas.microsoft.com/office/powerpoint/2010/main" val="2158112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217;p24"/>
          <p:cNvSpPr txBox="1">
            <a:spLocks/>
          </p:cNvSpPr>
          <p:nvPr/>
        </p:nvSpPr>
        <p:spPr>
          <a:xfrm>
            <a:off x="4201610" y="614555"/>
            <a:ext cx="4097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sz="6000" dirty="0">
                <a:solidFill>
                  <a:srgbClr val="005493"/>
                </a:solidFill>
                <a:sym typeface="Arial"/>
              </a:rPr>
              <a:t>Pop Quiz</a:t>
            </a:r>
          </a:p>
        </p:txBody>
      </p:sp>
      <p:sp>
        <p:nvSpPr>
          <p:cNvPr id="6" name="Google Shape;218;p24"/>
          <p:cNvSpPr txBox="1"/>
          <p:nvPr/>
        </p:nvSpPr>
        <p:spPr>
          <a:xfrm>
            <a:off x="1593408" y="1714603"/>
            <a:ext cx="9196829" cy="132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default behavior of arrange() is to order from lower to higher values. </a:t>
            </a:r>
          </a:p>
          <a:p>
            <a:pPr marL="6803" marR="2721">
              <a:buClr>
                <a:srgbClr val="0070C0"/>
              </a:buClr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When might arrange() place "1000" before "50"?</a:t>
            </a:r>
          </a:p>
        </p:txBody>
      </p:sp>
    </p:spTree>
    <p:extLst>
      <p:ext uri="{BB962C8B-B14F-4D97-AF65-F5344CB8AC3E}">
        <p14:creationId xmlns:p14="http://schemas.microsoft.com/office/powerpoint/2010/main" val="12662401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257148" y="395317"/>
            <a:ext cx="567770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</a:rPr>
              <a:t>Transforming data</a:t>
            </a:r>
            <a:endParaRPr sz="5400" dirty="0"/>
          </a:p>
        </p:txBody>
      </p:sp>
      <p:graphicFrame>
        <p:nvGraphicFramePr>
          <p:cNvPr id="147" name="Google Shape;147;p18"/>
          <p:cNvGraphicFramePr/>
          <p:nvPr>
            <p:extLst>
              <p:ext uri="{D42A27DB-BD31-4B8C-83A1-F6EECF244321}">
                <p14:modId xmlns:p14="http://schemas.microsoft.com/office/powerpoint/2010/main" val="3900311438"/>
              </p:ext>
            </p:extLst>
          </p:nvPr>
        </p:nvGraphicFramePr>
        <p:xfrm>
          <a:off x="1150478" y="1730364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3074198044"/>
              </p:ext>
            </p:extLst>
          </p:nvPr>
        </p:nvGraphicFramePr>
        <p:xfrm>
          <a:off x="2795045" y="1758052"/>
          <a:ext cx="603200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9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" name="Google Shape;150;p18"/>
          <p:cNvGraphicFramePr/>
          <p:nvPr>
            <p:extLst>
              <p:ext uri="{D42A27DB-BD31-4B8C-83A1-F6EECF244321}">
                <p14:modId xmlns:p14="http://schemas.microsoft.com/office/powerpoint/2010/main" val="397847915"/>
              </p:ext>
            </p:extLst>
          </p:nvPr>
        </p:nvGraphicFramePr>
        <p:xfrm>
          <a:off x="2770556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772127057"/>
              </p:ext>
            </p:extLst>
          </p:nvPr>
        </p:nvGraphicFramePr>
        <p:xfrm>
          <a:off x="1150478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2332431" y="4224017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3" name="Google Shape;153;p18"/>
          <p:cNvSpPr txBox="1"/>
          <p:nvPr/>
        </p:nvSpPr>
        <p:spPr>
          <a:xfrm>
            <a:off x="4187608" y="1789222"/>
            <a:ext cx="7111013" cy="23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variables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16"/>
              </a:spcBef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rows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filter()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Arrange rows,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arrange()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03"/>
            <a:endParaRPr lang="en-US" sz="4000" dirty="0">
              <a:latin typeface="Calibri"/>
              <a:ea typeface="Calibri"/>
              <a:cs typeface="Calibri"/>
              <a:sym typeface="Calibri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Add calculated columns with </a:t>
            </a:r>
            <a:r>
              <a:rPr lang="en-US" sz="4000" b="1" dirty="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 sz="4000" b="1" dirty="0">
              <a:solidFill>
                <a:srgbClr val="0365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2559618651"/>
              </p:ext>
            </p:extLst>
          </p:nvPr>
        </p:nvGraphicFramePr>
        <p:xfrm>
          <a:off x="1150479" y="2927483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511783731"/>
              </p:ext>
            </p:extLst>
          </p:nvPr>
        </p:nvGraphicFramePr>
        <p:xfrm>
          <a:off x="2773115" y="2927483"/>
          <a:ext cx="1046024" cy="40212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52;p18"/>
          <p:cNvSpPr/>
          <p:nvPr/>
        </p:nvSpPr>
        <p:spPr>
          <a:xfrm>
            <a:off x="2321466" y="3022869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52;p18"/>
          <p:cNvSpPr/>
          <p:nvPr/>
        </p:nvSpPr>
        <p:spPr>
          <a:xfrm>
            <a:off x="2332431" y="2108768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AAD76-E273-434A-9F1D-81EEE0A1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" y="5481896"/>
            <a:ext cx="2804134" cy="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95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Goal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8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03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73593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DCC3-009F-2A26-E468-7FD4104BB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4052745"/>
            <a:ext cx="12321607" cy="1983988"/>
          </a:xfrm>
          <a:prstGeom prst="rect">
            <a:avLst/>
          </a:prstGeom>
        </p:spPr>
      </p:pic>
      <p:sp>
        <p:nvSpPr>
          <p:cNvPr id="6" name="Google Shape;53;p8"/>
          <p:cNvSpPr txBox="1"/>
          <p:nvPr/>
        </p:nvSpPr>
        <p:spPr>
          <a:xfrm>
            <a:off x="4257060" y="684965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1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54;p8"/>
          <p:cNvSpPr txBox="1"/>
          <p:nvPr/>
        </p:nvSpPr>
        <p:spPr>
          <a:xfrm>
            <a:off x="2152094" y="1934854"/>
            <a:ext cx="7880193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 algn="ctr">
              <a:lnSpc>
                <a:spcPct val="134900"/>
              </a:lnSpc>
            </a:pP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"</a:t>
            </a:r>
            <a:r>
              <a:rPr lang="en-US" sz="48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03-Transform.Rmd" </a:t>
            </a: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 the setup chunk</a:t>
            </a:r>
            <a:endParaRPr sz="4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4794F-D70D-C142-C70C-CEFFBA4B3B67}"/>
              </a:ext>
            </a:extLst>
          </p:cNvPr>
          <p:cNvSpPr/>
          <p:nvPr/>
        </p:nvSpPr>
        <p:spPr>
          <a:xfrm>
            <a:off x="11603183" y="3928534"/>
            <a:ext cx="644831" cy="60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24"/>
    </mc:Choice>
    <mc:Fallback xmlns="">
      <p:transition spd="slow" advTm="153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08371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350"/>
            <a:r>
              <a:rPr lang="en-US" sz="2550" dirty="0">
                <a:solidFill>
                  <a:srgbClr val="005493"/>
                </a:solidFill>
                <a:ea typeface="Calibri"/>
                <a:sym typeface="Calibri"/>
              </a:rPr>
              <a:t>How can you confirm that you have successfully loaded the data file into RStudio?</a:t>
            </a:r>
            <a:endParaRPr lang="en-US" sz="2550" dirty="0"/>
          </a:p>
          <a:p>
            <a:pPr marL="6350"/>
            <a:endParaRPr sz="2571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1. The code that imported the data did not yield an error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2. Code that references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runs without errors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3.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Arial" panose="020B0604020202020204" pitchFamily="34" charset="0"/>
                <a:sym typeface="Courier New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is present in the environment pane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ea typeface="Calibri"/>
                <a:sym typeface="Courier New"/>
              </a:rPr>
              <a:t>	4. All of the above</a:t>
            </a:r>
            <a:endParaRPr lang="en-US" sz="2500" dirty="0">
              <a:solidFill>
                <a:srgbClr val="005493"/>
              </a:solidFill>
              <a:ea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Pop Quiz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65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55"/>
    </mc:Choice>
    <mc:Fallback xmlns="">
      <p:transition spd="slow" advTm="1925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4833-D236-F0E8-C618-3FD268A3F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rm(list=ls())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47B5B-6A40-7354-D02D-BFFCDAB9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Clears all user defined variables and objects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 not clear loaded libraries</a:t>
            </a:r>
          </a:p>
        </p:txBody>
      </p:sp>
    </p:spTree>
    <p:extLst>
      <p:ext uri="{BB962C8B-B14F-4D97-AF65-F5344CB8AC3E}">
        <p14:creationId xmlns:p14="http://schemas.microsoft.com/office/powerpoint/2010/main" val="215032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09"/>
    </mc:Choice>
    <mc:Fallback xmlns="">
      <p:transition spd="slow" advTm="2180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4.6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2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1|0.3|0.1|0.3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51964</TotalTime>
  <Words>2674</Words>
  <Application>Microsoft Office PowerPoint</Application>
  <PresentationFormat>Widescreen</PresentationFormat>
  <Paragraphs>539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1" baseType="lpstr">
      <vt:lpstr>Arial</vt:lpstr>
      <vt:lpstr>Calibri</vt:lpstr>
      <vt:lpstr>Cambria</vt:lpstr>
      <vt:lpstr>Consolas</vt:lpstr>
      <vt:lpstr>Courier New</vt:lpstr>
      <vt:lpstr>Gill Sans</vt:lpstr>
      <vt:lpstr>Helvetica</vt:lpstr>
      <vt:lpstr>Monaco</vt:lpstr>
      <vt:lpstr>Times New Roman</vt:lpstr>
      <vt:lpstr>Trebuchet MS</vt:lpstr>
      <vt:lpstr>Tw Cen MT</vt:lpstr>
      <vt:lpstr>Tw Cen MT Condensed</vt:lpstr>
      <vt:lpstr>Verdana</vt:lpstr>
      <vt:lpstr>Wingdings 3</vt:lpstr>
      <vt:lpstr>Office Theme</vt:lpstr>
      <vt:lpstr>Integral</vt:lpstr>
      <vt:lpstr>Data Transformation</vt:lpstr>
      <vt:lpstr>PowerPoint Presentation</vt:lpstr>
      <vt:lpstr>PowerPoint Presentation</vt:lpstr>
      <vt:lpstr>Typical Data Science Pipeline</vt:lpstr>
      <vt:lpstr>What is a “Tidy” Data Frame</vt:lpstr>
      <vt:lpstr>Dataset</vt:lpstr>
      <vt:lpstr>PowerPoint Presentation</vt:lpstr>
      <vt:lpstr>PowerPoint Presentation</vt:lpstr>
      <vt:lpstr>rm(list=ls())</vt:lpstr>
      <vt:lpstr>LLM, please explain the R code rm(list=ls())</vt:lpstr>
      <vt:lpstr>Transform Data with</vt:lpstr>
      <vt:lpstr>dplyr</vt:lpstr>
      <vt:lpstr>dplyr: a grammar for transforming data</vt:lpstr>
      <vt:lpstr>Dplyr Approach</vt:lpstr>
      <vt:lpstr>Dplyr Approach</vt:lpstr>
      <vt:lpstr>Common syntax</vt:lpstr>
      <vt:lpstr>Filtering a Subset of Rows</vt:lpstr>
      <vt:lpstr>filter()</vt:lpstr>
      <vt:lpstr>Common syntax</vt:lpstr>
      <vt:lpstr>PowerPoint Presentation</vt:lpstr>
      <vt:lpstr>Logical tests</vt:lpstr>
      <vt:lpstr>PowerPoint Presentation</vt:lpstr>
      <vt:lpstr>PowerPoint Presentation</vt:lpstr>
      <vt:lpstr>PowerPoint Presentation</vt:lpstr>
      <vt:lpstr>filter()</vt:lpstr>
      <vt:lpstr>PowerPoint Presentation</vt:lpstr>
      <vt:lpstr>Pop Quiz</vt:lpstr>
      <vt:lpstr>Pop Quiz</vt:lpstr>
      <vt:lpstr>PowerPoint Presentation</vt:lpstr>
      <vt:lpstr>filter()</vt:lpstr>
      <vt:lpstr>filter() variants</vt:lpstr>
      <vt:lpstr>Creating a New Column</vt:lpstr>
      <vt:lpstr>mutate()</vt:lpstr>
      <vt:lpstr>mutate()</vt:lpstr>
      <vt:lpstr>mutate()</vt:lpstr>
      <vt:lpstr>PowerPoint Presentation</vt:lpstr>
      <vt:lpstr>PowerPoint Presentation</vt:lpstr>
      <vt:lpstr>mutate()</vt:lpstr>
      <vt:lpstr>mutate()</vt:lpstr>
      <vt:lpstr>Piping Data from One Row to the Next</vt:lpstr>
      <vt:lpstr>Answering the age old lab question</vt:lpstr>
      <vt:lpstr>Data Analysis Steps</vt:lpstr>
      <vt:lpstr>The Pipe Operator %&gt;%</vt:lpstr>
      <vt:lpstr>Data Analysis Steps</vt:lpstr>
      <vt:lpstr>Shortcut to type %&gt;% </vt:lpstr>
      <vt:lpstr>Scene</vt:lpstr>
      <vt:lpstr>PowerPoint Presentation</vt:lpstr>
      <vt:lpstr>LLM, Please help me write this code!</vt:lpstr>
      <vt:lpstr>Result</vt:lpstr>
      <vt:lpstr>PowerPoint Presentation</vt:lpstr>
      <vt:lpstr>What Else?</vt:lpstr>
      <vt:lpstr>select()</vt:lpstr>
      <vt:lpstr>PowerPoint Presentation</vt:lpstr>
      <vt:lpstr>PowerPoint Presentation</vt:lpstr>
      <vt:lpstr>PowerPoint Presentation</vt:lpstr>
      <vt:lpstr>PowerPoint Presentation</vt:lpstr>
      <vt:lpstr>select()</vt:lpstr>
      <vt:lpstr>arrange()</vt:lpstr>
      <vt:lpstr>arrange()</vt:lpstr>
      <vt:lpstr>PowerPoint Presentation</vt:lpstr>
      <vt:lpstr>PowerPoint Presentation</vt:lpstr>
      <vt:lpstr>Your Turn</vt:lpstr>
      <vt:lpstr>PowerPoint Presentation</vt:lpstr>
      <vt:lpstr>Transforming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355</cp:revision>
  <cp:lastPrinted>2019-05-03T14:53:33Z</cp:lastPrinted>
  <dcterms:modified xsi:type="dcterms:W3CDTF">2023-07-22T20:14:22Z</dcterms:modified>
</cp:coreProperties>
</file>